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1" r:id="rId1"/>
  </p:sldMasterIdLst>
  <p:notesMasterIdLst>
    <p:notesMasterId r:id="rId44"/>
  </p:notesMasterIdLst>
  <p:sldIdLst>
    <p:sldId id="300" r:id="rId2"/>
    <p:sldId id="337" r:id="rId3"/>
    <p:sldId id="336" r:id="rId4"/>
    <p:sldId id="311" r:id="rId5"/>
    <p:sldId id="321" r:id="rId6"/>
    <p:sldId id="317" r:id="rId7"/>
    <p:sldId id="316" r:id="rId8"/>
    <p:sldId id="318" r:id="rId9"/>
    <p:sldId id="322" r:id="rId10"/>
    <p:sldId id="308" r:id="rId11"/>
    <p:sldId id="320" r:id="rId12"/>
    <p:sldId id="324" r:id="rId13"/>
    <p:sldId id="325" r:id="rId14"/>
    <p:sldId id="340" r:id="rId15"/>
    <p:sldId id="342" r:id="rId16"/>
    <p:sldId id="323" r:id="rId17"/>
    <p:sldId id="341" r:id="rId18"/>
    <p:sldId id="327" r:id="rId19"/>
    <p:sldId id="328" r:id="rId20"/>
    <p:sldId id="331" r:id="rId21"/>
    <p:sldId id="332" r:id="rId22"/>
    <p:sldId id="333" r:id="rId23"/>
    <p:sldId id="329" r:id="rId24"/>
    <p:sldId id="339" r:id="rId25"/>
    <p:sldId id="338" r:id="rId26"/>
    <p:sldId id="335" r:id="rId27"/>
    <p:sldId id="334" r:id="rId28"/>
    <p:sldId id="257" r:id="rId29"/>
    <p:sldId id="279" r:id="rId30"/>
    <p:sldId id="280" r:id="rId31"/>
    <p:sldId id="283" r:id="rId32"/>
    <p:sldId id="282" r:id="rId33"/>
    <p:sldId id="344" r:id="rId34"/>
    <p:sldId id="281" r:id="rId35"/>
    <p:sldId id="345" r:id="rId36"/>
    <p:sldId id="256" r:id="rId37"/>
    <p:sldId id="330" r:id="rId38"/>
    <p:sldId id="258" r:id="rId39"/>
    <p:sldId id="346" r:id="rId40"/>
    <p:sldId id="261" r:id="rId41"/>
    <p:sldId id="347" r:id="rId42"/>
    <p:sldId id="348" r:id="rId43"/>
  </p:sldIdLst>
  <p:sldSz cx="9144000" cy="5143500" type="screen16x9"/>
  <p:notesSz cx="6858000" cy="9144000"/>
  <p:embeddedFontLst>
    <p:embeddedFont>
      <p:font typeface="Source Sans Pro" panose="020B0503030403020204" pitchFamily="34" charset="0"/>
      <p:regular r:id="rId45"/>
      <p:bold r:id="rId46"/>
      <p:italic r:id="rId47"/>
      <p:boldItalic r:id="rId48"/>
    </p:embeddedFont>
    <p:embeddedFont>
      <p:font typeface="Source Sans Pro Black" panose="020B0803030403020204" pitchFamily="34" charset="0"/>
      <p:regular r:id="rId49"/>
      <p:bold r:id="rId50"/>
      <p:italic r:id="rId51"/>
      <p:boldItalic r:id="rId52"/>
    </p:embeddedFont>
    <p:embeddedFont>
      <p:font typeface="Source Sans Pro Semibold" panose="020B060303040302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066FF"/>
    <a:srgbClr val="FF00FF"/>
    <a:srgbClr val="E1F4F8"/>
    <a:srgbClr val="FF9664"/>
    <a:srgbClr val="DAA8E2"/>
    <a:srgbClr val="A1DED2"/>
    <a:srgbClr val="44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85442" autoAdjust="0"/>
  </p:normalViewPr>
  <p:slideViewPr>
    <p:cSldViewPr snapToGrid="0">
      <p:cViewPr varScale="1">
        <p:scale>
          <a:sx n="124" d="100"/>
          <a:sy n="124" d="100"/>
        </p:scale>
        <p:origin x="1236" y="60"/>
      </p:cViewPr>
      <p:guideLst/>
    </p:cSldViewPr>
  </p:slideViewPr>
  <p:outlineViewPr>
    <p:cViewPr>
      <p:scale>
        <a:sx n="33" d="100"/>
        <a:sy n="33" d="100"/>
      </p:scale>
      <p:origin x="0" y="-341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7381038647343012E-2"/>
          <c:y val="0.11332027777777776"/>
          <c:w val="0.9361551409334703"/>
          <c:h val="0.71045388797652587"/>
        </c:manualLayout>
      </c:layout>
      <c:barChart>
        <c:barDir val="col"/>
        <c:grouping val="clustered"/>
        <c:varyColors val="0"/>
        <c:ser>
          <c:idx val="0"/>
          <c:order val="0"/>
          <c:tx>
            <c:strRef>
              <c:f>Sheet1!$B$1</c:f>
              <c:strCache>
                <c:ptCount val="1"/>
                <c:pt idx="0">
                  <c:v>NVG players</c:v>
                </c:pt>
              </c:strCache>
            </c:strRef>
          </c:tx>
          <c:spPr>
            <a:solidFill>
              <a:schemeClr val="accent6"/>
            </a:solidFill>
            <a:ln>
              <a:noFill/>
            </a:ln>
            <a:effectLst/>
          </c:spPr>
          <c:invertIfNegative val="0"/>
          <c:errBars>
            <c:errBarType val="both"/>
            <c:errValType val="cust"/>
            <c:noEndCap val="0"/>
            <c:plus>
              <c:numRef>
                <c:f>Sheet1!$B$8:$B$10</c:f>
                <c:numCache>
                  <c:formatCode>General</c:formatCode>
                  <c:ptCount val="3"/>
                </c:numCache>
              </c:numRef>
            </c:plus>
            <c:minus>
              <c:numRef>
                <c:f>Sheet1!$B$8:$B$10</c:f>
                <c:numCache>
                  <c:formatCode>General</c:formatCode>
                  <c:ptCount val="3"/>
                </c:numCache>
              </c:numRef>
            </c:minus>
            <c:spPr>
              <a:noFill/>
              <a:ln w="19050" cap="flat" cmpd="sng" algn="ctr">
                <a:solidFill>
                  <a:schemeClr val="tx1"/>
                </a:solidFill>
                <a:round/>
              </a:ln>
              <a:effectLst/>
            </c:spPr>
          </c:errBars>
          <c:cat>
            <c:strRef>
              <c:f>Sheet1!$A$2:$A$6</c:f>
              <c:strCache>
                <c:ptCount val="5"/>
                <c:pt idx="0">
                  <c:v>Reaction Time</c:v>
                </c:pt>
                <c:pt idx="1">
                  <c:v>Accuracy Score</c:v>
                </c:pt>
                <c:pt idx="2">
                  <c:v>Drift rate</c:v>
                </c:pt>
                <c:pt idx="3">
                  <c:v>Boundary Separation</c:v>
                </c:pt>
                <c:pt idx="4">
                  <c:v>Non-decision time</c:v>
                </c:pt>
              </c:strCache>
            </c:strRef>
          </c:cat>
          <c:val>
            <c:numRef>
              <c:f>Sheet1!$B$2:$B$6</c:f>
              <c:numCache>
                <c:formatCode>General</c:formatCode>
                <c:ptCount val="5"/>
                <c:pt idx="0">
                  <c:v>100</c:v>
                </c:pt>
                <c:pt idx="1">
                  <c:v>80</c:v>
                </c:pt>
                <c:pt idx="2">
                  <c:v>50</c:v>
                </c:pt>
                <c:pt idx="3">
                  <c:v>50</c:v>
                </c:pt>
                <c:pt idx="4">
                  <c:v>80</c:v>
                </c:pt>
              </c:numCache>
            </c:numRef>
          </c:val>
          <c:extLst>
            <c:ext xmlns:c16="http://schemas.microsoft.com/office/drawing/2014/chart" uri="{C3380CC4-5D6E-409C-BE32-E72D297353CC}">
              <c16:uniqueId val="{00000000-042D-45C7-89A4-FD1697497006}"/>
            </c:ext>
          </c:extLst>
        </c:ser>
        <c:ser>
          <c:idx val="1"/>
          <c:order val="1"/>
          <c:tx>
            <c:strRef>
              <c:f>Sheet1!$C$1</c:f>
              <c:strCache>
                <c:ptCount val="1"/>
                <c:pt idx="0">
                  <c:v>FPS players</c:v>
                </c:pt>
              </c:strCache>
            </c:strRef>
          </c:tx>
          <c:spPr>
            <a:solidFill>
              <a:schemeClr val="tx2"/>
            </a:solidFill>
            <a:ln>
              <a:noFill/>
            </a:ln>
            <a:effectLst/>
          </c:spPr>
          <c:invertIfNegative val="0"/>
          <c:errBars>
            <c:errBarType val="both"/>
            <c:errValType val="cust"/>
            <c:noEndCap val="0"/>
            <c:plus>
              <c:numRef>
                <c:f>Sheet1!$C$8:$C$10</c:f>
                <c:numCache>
                  <c:formatCode>General</c:formatCode>
                  <c:ptCount val="3"/>
                </c:numCache>
              </c:numRef>
            </c:plus>
            <c:minus>
              <c:numRef>
                <c:f>Sheet1!$C$8:$C$10</c:f>
                <c:numCache>
                  <c:formatCode>General</c:formatCode>
                  <c:ptCount val="3"/>
                </c:numCache>
              </c:numRef>
            </c:minus>
            <c:spPr>
              <a:noFill/>
              <a:ln w="19050" cap="flat" cmpd="sng" algn="ctr">
                <a:solidFill>
                  <a:schemeClr val="tx1"/>
                </a:solidFill>
                <a:round/>
              </a:ln>
              <a:effectLst/>
            </c:spPr>
          </c:errBars>
          <c:cat>
            <c:strRef>
              <c:f>Sheet1!$A$2:$A$6</c:f>
              <c:strCache>
                <c:ptCount val="5"/>
                <c:pt idx="0">
                  <c:v>Reaction Time</c:v>
                </c:pt>
                <c:pt idx="1">
                  <c:v>Accuracy Score</c:v>
                </c:pt>
                <c:pt idx="2">
                  <c:v>Drift rate</c:v>
                </c:pt>
                <c:pt idx="3">
                  <c:v>Boundary Separation</c:v>
                </c:pt>
                <c:pt idx="4">
                  <c:v>Non-decision time</c:v>
                </c:pt>
              </c:strCache>
            </c:strRef>
          </c:cat>
          <c:val>
            <c:numRef>
              <c:f>Sheet1!$C$2:$C$6</c:f>
              <c:numCache>
                <c:formatCode>General</c:formatCode>
                <c:ptCount val="5"/>
                <c:pt idx="0">
                  <c:v>60</c:v>
                </c:pt>
                <c:pt idx="1">
                  <c:v>80</c:v>
                </c:pt>
                <c:pt idx="2">
                  <c:v>80</c:v>
                </c:pt>
                <c:pt idx="3">
                  <c:v>50</c:v>
                </c:pt>
                <c:pt idx="4">
                  <c:v>60</c:v>
                </c:pt>
              </c:numCache>
            </c:numRef>
          </c:val>
          <c:extLst>
            <c:ext xmlns:c16="http://schemas.microsoft.com/office/drawing/2014/chart" uri="{C3380CC4-5D6E-409C-BE32-E72D297353CC}">
              <c16:uniqueId val="{00000001-042D-45C7-89A4-FD1697497006}"/>
            </c:ext>
          </c:extLst>
        </c:ser>
        <c:dLbls>
          <c:showLegendKey val="0"/>
          <c:showVal val="0"/>
          <c:showCatName val="0"/>
          <c:showSerName val="0"/>
          <c:showPercent val="0"/>
          <c:showBubbleSize val="0"/>
        </c:dLbls>
        <c:gapWidth val="50"/>
        <c:overlap val="-10"/>
        <c:axId val="732386432"/>
        <c:axId val="732379232"/>
      </c:barChart>
      <c:catAx>
        <c:axId val="7323864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bg2"/>
                </a:solidFill>
                <a:latin typeface="Source Sans Pro" panose="020B0503030403020204" pitchFamily="34" charset="0"/>
                <a:ea typeface="+mn-ea"/>
                <a:cs typeface="+mn-cs"/>
              </a:defRPr>
            </a:pPr>
            <a:endParaRPr lang="en-US"/>
          </a:p>
        </c:txPr>
        <c:crossAx val="732379232"/>
        <c:crosses val="autoZero"/>
        <c:auto val="1"/>
        <c:lblAlgn val="ctr"/>
        <c:lblOffset val="100"/>
        <c:noMultiLvlLbl val="0"/>
      </c:catAx>
      <c:valAx>
        <c:axId val="732379232"/>
        <c:scaling>
          <c:orientation val="minMax"/>
        </c:scaling>
        <c:delete val="1"/>
        <c:axPos val="l"/>
        <c:numFmt formatCode="0" sourceLinked="0"/>
        <c:majorTickMark val="none"/>
        <c:minorTickMark val="none"/>
        <c:tickLblPos val="nextTo"/>
        <c:crossAx val="73238643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bg2"/>
              </a:solidFill>
              <a:latin typeface="Source Sans Pro" panose="020B0503030403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bg2"/>
          </a:solidFill>
          <a:latin typeface="Source Sans Pro" panose="020B0503030403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56FF66-AD87-4070-BBBE-28E74D5F6138}" type="doc">
      <dgm:prSet loTypeId="urn:microsoft.com/office/officeart/2005/8/layout/hierarchy4" loCatId="hierarchy" qsTypeId="urn:microsoft.com/office/officeart/2005/8/quickstyle/simple1" qsCatId="simple" csTypeId="urn:microsoft.com/office/officeart/2005/8/colors/accent1_2" csCatId="accent1" phldr="1"/>
      <dgm:spPr/>
      <dgm:t>
        <a:bodyPr/>
        <a:lstStyle/>
        <a:p>
          <a:endParaRPr lang="en-GB"/>
        </a:p>
      </dgm:t>
    </dgm:pt>
    <dgm:pt modelId="{1841B3E8-081E-4E5B-92F1-44718A7B6ED6}">
      <dgm:prSet phldrT="[Text]" custT="1"/>
      <dgm:spPr>
        <a:solidFill>
          <a:schemeClr val="tx2">
            <a:lumMod val="40000"/>
            <a:lumOff val="60000"/>
          </a:schemeClr>
        </a:solidFill>
        <a:ln>
          <a:solidFill>
            <a:schemeClr val="tx2">
              <a:lumMod val="40000"/>
              <a:lumOff val="60000"/>
            </a:schemeClr>
          </a:solidFill>
        </a:ln>
      </dgm:spPr>
      <dgm:t>
        <a:bodyPr/>
        <a:lstStyle/>
        <a:p>
          <a:r>
            <a:rPr lang="en-GB" sz="2800" dirty="0">
              <a:latin typeface="Source Sans Pro" panose="020B0503030403020204" pitchFamily="34" charset="0"/>
              <a:ea typeface="Source Sans Pro" panose="020B0503030403020204" pitchFamily="34" charset="0"/>
            </a:rPr>
            <a:t>Video games</a:t>
          </a:r>
        </a:p>
      </dgm:t>
    </dgm:pt>
    <dgm:pt modelId="{F8ED78A8-FBE8-4F12-9F88-0B7FB7516EE5}" type="parTrans" cxnId="{A8334786-8219-439D-AAF2-D895D50A985F}">
      <dgm:prSet/>
      <dgm:spPr/>
      <dgm:t>
        <a:bodyPr/>
        <a:lstStyle/>
        <a:p>
          <a:endParaRPr lang="en-GB" sz="1800">
            <a:latin typeface="Source Sans Pro" panose="020B0503030403020204" pitchFamily="34" charset="0"/>
            <a:ea typeface="Source Sans Pro" panose="020B0503030403020204" pitchFamily="34" charset="0"/>
          </a:endParaRPr>
        </a:p>
      </dgm:t>
    </dgm:pt>
    <dgm:pt modelId="{3B3C4036-6B5B-489E-85F8-6DE76715A5E2}" type="sibTrans" cxnId="{A8334786-8219-439D-AAF2-D895D50A985F}">
      <dgm:prSet/>
      <dgm:spPr/>
      <dgm:t>
        <a:bodyPr/>
        <a:lstStyle/>
        <a:p>
          <a:endParaRPr lang="en-GB" sz="1800">
            <a:latin typeface="Source Sans Pro" panose="020B0503030403020204" pitchFamily="34" charset="0"/>
            <a:ea typeface="Source Sans Pro" panose="020B0503030403020204" pitchFamily="34" charset="0"/>
          </a:endParaRPr>
        </a:p>
      </dgm:t>
    </dgm:pt>
    <dgm:pt modelId="{DA111422-059B-4670-B7D6-B30FD1F4C3DF}">
      <dgm:prSet phldrT="[Text]" custT="1"/>
      <dgm:spPr>
        <a:solidFill>
          <a:schemeClr val="tx2">
            <a:lumMod val="40000"/>
            <a:lumOff val="60000"/>
          </a:schemeClr>
        </a:solidFill>
        <a:ln>
          <a:solidFill>
            <a:schemeClr val="tx2">
              <a:lumMod val="40000"/>
              <a:lumOff val="60000"/>
            </a:schemeClr>
          </a:solidFill>
        </a:ln>
      </dgm:spPr>
      <dgm:t>
        <a:bodyPr/>
        <a:lstStyle/>
        <a:p>
          <a:r>
            <a:rPr lang="en-GB" sz="1600" dirty="0">
              <a:latin typeface="Source Sans Pro" panose="020B0503030403020204" pitchFamily="34" charset="0"/>
              <a:ea typeface="Source Sans Pro" panose="020B0503030403020204" pitchFamily="34" charset="0"/>
            </a:rPr>
            <a:t>Complex and Dynamic</a:t>
          </a:r>
        </a:p>
      </dgm:t>
    </dgm:pt>
    <dgm:pt modelId="{BDC5B8C4-0C00-42F1-87B7-112B1295D424}" type="parTrans" cxnId="{BD557149-01E7-4C75-B3A9-B288CF294FFA}">
      <dgm:prSet/>
      <dgm:spPr/>
      <dgm:t>
        <a:bodyPr/>
        <a:lstStyle/>
        <a:p>
          <a:endParaRPr lang="en-GB" sz="1800">
            <a:latin typeface="Source Sans Pro" panose="020B0503030403020204" pitchFamily="34" charset="0"/>
            <a:ea typeface="Source Sans Pro" panose="020B0503030403020204" pitchFamily="34" charset="0"/>
          </a:endParaRPr>
        </a:p>
      </dgm:t>
    </dgm:pt>
    <dgm:pt modelId="{F6D1AF29-41D5-4EFC-8F8F-4A817912FE84}" type="sibTrans" cxnId="{BD557149-01E7-4C75-B3A9-B288CF294FFA}">
      <dgm:prSet/>
      <dgm:spPr/>
      <dgm:t>
        <a:bodyPr/>
        <a:lstStyle/>
        <a:p>
          <a:endParaRPr lang="en-GB" sz="1800">
            <a:latin typeface="Source Sans Pro" panose="020B0503030403020204" pitchFamily="34" charset="0"/>
            <a:ea typeface="Source Sans Pro" panose="020B0503030403020204" pitchFamily="34" charset="0"/>
          </a:endParaRPr>
        </a:p>
      </dgm:t>
    </dgm:pt>
    <dgm:pt modelId="{DDB2A9C8-B85D-40D5-ABA9-9CB457AEA915}">
      <dgm:prSet phldrT="[Text]" custT="1"/>
      <dgm:spPr>
        <a:solidFill>
          <a:schemeClr val="tx2">
            <a:lumMod val="40000"/>
            <a:lumOff val="60000"/>
          </a:schemeClr>
        </a:solidFill>
        <a:ln>
          <a:solidFill>
            <a:schemeClr val="tx2">
              <a:lumMod val="40000"/>
              <a:lumOff val="60000"/>
            </a:schemeClr>
          </a:solidFill>
        </a:ln>
      </dgm:spPr>
      <dgm:t>
        <a:bodyPr/>
        <a:lstStyle/>
        <a:p>
          <a:r>
            <a:rPr lang="en-GB" sz="1600" dirty="0">
              <a:latin typeface="Source Sans Pro" panose="020B0503030403020204" pitchFamily="34" charset="0"/>
              <a:ea typeface="Source Sans Pro" panose="020B0503030403020204" pitchFamily="34" charset="0"/>
            </a:rPr>
            <a:t>Range of cognitive skills</a:t>
          </a:r>
        </a:p>
      </dgm:t>
    </dgm:pt>
    <dgm:pt modelId="{2AB33ACE-07C7-4D20-8424-25CB46E150EF}" type="parTrans" cxnId="{7E675668-B6C7-4279-AE4B-8B790AE4C4FE}">
      <dgm:prSet/>
      <dgm:spPr/>
      <dgm:t>
        <a:bodyPr/>
        <a:lstStyle/>
        <a:p>
          <a:endParaRPr lang="en-GB" sz="1800">
            <a:latin typeface="Source Sans Pro" panose="020B0503030403020204" pitchFamily="34" charset="0"/>
            <a:ea typeface="Source Sans Pro" panose="020B0503030403020204" pitchFamily="34" charset="0"/>
          </a:endParaRPr>
        </a:p>
      </dgm:t>
    </dgm:pt>
    <dgm:pt modelId="{D5B37ED1-6E9E-4D59-96F4-E2D4B537D4B4}" type="sibTrans" cxnId="{7E675668-B6C7-4279-AE4B-8B790AE4C4FE}">
      <dgm:prSet/>
      <dgm:spPr/>
      <dgm:t>
        <a:bodyPr/>
        <a:lstStyle/>
        <a:p>
          <a:endParaRPr lang="en-GB" sz="1800">
            <a:latin typeface="Source Sans Pro" panose="020B0503030403020204" pitchFamily="34" charset="0"/>
            <a:ea typeface="Source Sans Pro" panose="020B0503030403020204" pitchFamily="34" charset="0"/>
          </a:endParaRPr>
        </a:p>
      </dgm:t>
    </dgm:pt>
    <dgm:pt modelId="{23B3A763-D987-4450-8D3A-0AC364CE3441}">
      <dgm:prSet phldrT="[Text]" custT="1"/>
      <dgm:spPr>
        <a:solidFill>
          <a:schemeClr val="tx2">
            <a:lumMod val="40000"/>
            <a:lumOff val="60000"/>
          </a:schemeClr>
        </a:solidFill>
        <a:ln>
          <a:solidFill>
            <a:schemeClr val="tx2">
              <a:lumMod val="40000"/>
              <a:lumOff val="60000"/>
            </a:schemeClr>
          </a:solidFill>
        </a:ln>
      </dgm:spPr>
      <dgm:t>
        <a:bodyPr/>
        <a:lstStyle/>
        <a:p>
          <a:r>
            <a:rPr lang="en-GB" sz="1600" dirty="0">
              <a:latin typeface="Source Sans Pro" panose="020B0503030403020204" pitchFamily="34" charset="0"/>
              <a:ea typeface="Source Sans Pro" panose="020B0503030403020204" pitchFamily="34" charset="0"/>
            </a:rPr>
            <a:t>Quick decisions and reactions</a:t>
          </a:r>
        </a:p>
      </dgm:t>
    </dgm:pt>
    <dgm:pt modelId="{52CCB24D-BAE2-4D5C-86EF-AF0035EA6B77}" type="parTrans" cxnId="{98EC8794-6018-4126-AD43-00911D82F359}">
      <dgm:prSet/>
      <dgm:spPr/>
      <dgm:t>
        <a:bodyPr/>
        <a:lstStyle/>
        <a:p>
          <a:endParaRPr lang="en-GB" sz="1800">
            <a:latin typeface="Source Sans Pro" panose="020B0503030403020204" pitchFamily="34" charset="0"/>
            <a:ea typeface="Source Sans Pro" panose="020B0503030403020204" pitchFamily="34" charset="0"/>
          </a:endParaRPr>
        </a:p>
      </dgm:t>
    </dgm:pt>
    <dgm:pt modelId="{28DE8914-992B-4AA3-A34D-91A944F1521B}" type="sibTrans" cxnId="{98EC8794-6018-4126-AD43-00911D82F359}">
      <dgm:prSet/>
      <dgm:spPr/>
      <dgm:t>
        <a:bodyPr/>
        <a:lstStyle/>
        <a:p>
          <a:endParaRPr lang="en-GB" sz="1800">
            <a:latin typeface="Source Sans Pro" panose="020B0503030403020204" pitchFamily="34" charset="0"/>
            <a:ea typeface="Source Sans Pro" panose="020B0503030403020204" pitchFamily="34" charset="0"/>
          </a:endParaRPr>
        </a:p>
      </dgm:t>
    </dgm:pt>
    <dgm:pt modelId="{894E2801-297D-470D-9F4C-8841909D2E75}" type="pres">
      <dgm:prSet presAssocID="{C456FF66-AD87-4070-BBBE-28E74D5F6138}" presName="Name0" presStyleCnt="0">
        <dgm:presLayoutVars>
          <dgm:chPref val="1"/>
          <dgm:dir/>
          <dgm:animOne val="branch"/>
          <dgm:animLvl val="lvl"/>
          <dgm:resizeHandles/>
        </dgm:presLayoutVars>
      </dgm:prSet>
      <dgm:spPr/>
    </dgm:pt>
    <dgm:pt modelId="{DE243273-943D-438A-9F45-2FC0D6AAC7EC}" type="pres">
      <dgm:prSet presAssocID="{1841B3E8-081E-4E5B-92F1-44718A7B6ED6}" presName="vertOne" presStyleCnt="0"/>
      <dgm:spPr/>
    </dgm:pt>
    <dgm:pt modelId="{167E1BE9-D319-4011-91BC-7BC3E6202266}" type="pres">
      <dgm:prSet presAssocID="{1841B3E8-081E-4E5B-92F1-44718A7B6ED6}" presName="txOne" presStyleLbl="node0" presStyleIdx="0" presStyleCnt="1" custScaleY="86764" custLinFactNeighborX="-3685" custLinFactNeighborY="65060">
        <dgm:presLayoutVars>
          <dgm:chPref val="3"/>
        </dgm:presLayoutVars>
      </dgm:prSet>
      <dgm:spPr/>
    </dgm:pt>
    <dgm:pt modelId="{3EF2209D-CAD9-4063-8B1F-668B12C25A76}" type="pres">
      <dgm:prSet presAssocID="{1841B3E8-081E-4E5B-92F1-44718A7B6ED6}" presName="parTransOne" presStyleCnt="0"/>
      <dgm:spPr/>
    </dgm:pt>
    <dgm:pt modelId="{3166AEF4-E7D1-486D-AADA-E98992FF601B}" type="pres">
      <dgm:prSet presAssocID="{1841B3E8-081E-4E5B-92F1-44718A7B6ED6}" presName="horzOne" presStyleCnt="0"/>
      <dgm:spPr/>
    </dgm:pt>
    <dgm:pt modelId="{9489B3AD-F79A-4E09-9678-D8AF9CF6BAB2}" type="pres">
      <dgm:prSet presAssocID="{DA111422-059B-4670-B7D6-B30FD1F4C3DF}" presName="vertTwo" presStyleCnt="0"/>
      <dgm:spPr/>
    </dgm:pt>
    <dgm:pt modelId="{08E0104F-D7F4-4F6A-8D10-FACDD22E19EA}" type="pres">
      <dgm:prSet presAssocID="{DA111422-059B-4670-B7D6-B30FD1F4C3DF}" presName="txTwo" presStyleLbl="node2" presStyleIdx="0" presStyleCnt="2" custScaleY="89719" custLinFactNeighborX="809" custLinFactNeighborY="38199">
        <dgm:presLayoutVars>
          <dgm:chPref val="3"/>
        </dgm:presLayoutVars>
      </dgm:prSet>
      <dgm:spPr/>
    </dgm:pt>
    <dgm:pt modelId="{13A21412-9210-4ECB-83DA-57A99EEBE72D}" type="pres">
      <dgm:prSet presAssocID="{DA111422-059B-4670-B7D6-B30FD1F4C3DF}" presName="parTransTwo" presStyleCnt="0"/>
      <dgm:spPr/>
    </dgm:pt>
    <dgm:pt modelId="{456331A0-8ABB-4C42-842F-8C5CBDDEF7E7}" type="pres">
      <dgm:prSet presAssocID="{DA111422-059B-4670-B7D6-B30FD1F4C3DF}" presName="horzTwo" presStyleCnt="0"/>
      <dgm:spPr/>
    </dgm:pt>
    <dgm:pt modelId="{ADA50B10-B282-4B53-93EE-06CFDD5DFD9B}" type="pres">
      <dgm:prSet presAssocID="{DDB2A9C8-B85D-40D5-ABA9-9CB457AEA915}" presName="vertThree" presStyleCnt="0"/>
      <dgm:spPr/>
    </dgm:pt>
    <dgm:pt modelId="{F663C32F-8E00-40E9-8C8D-9121E27C404E}" type="pres">
      <dgm:prSet presAssocID="{DDB2A9C8-B85D-40D5-ABA9-9CB457AEA915}" presName="txThree" presStyleLbl="node3" presStyleIdx="0" presStyleCnt="1" custScaleY="83035" custLinFactNeighborX="57869" custLinFactNeighborY="39060">
        <dgm:presLayoutVars>
          <dgm:chPref val="3"/>
        </dgm:presLayoutVars>
      </dgm:prSet>
      <dgm:spPr/>
    </dgm:pt>
    <dgm:pt modelId="{C0D27657-ECA1-43AA-9AA2-57FAA5687E39}" type="pres">
      <dgm:prSet presAssocID="{DDB2A9C8-B85D-40D5-ABA9-9CB457AEA915}" presName="horzThree" presStyleCnt="0"/>
      <dgm:spPr/>
    </dgm:pt>
    <dgm:pt modelId="{1EB8AE28-E47C-44C5-ABBB-75CA63277EC0}" type="pres">
      <dgm:prSet presAssocID="{F6D1AF29-41D5-4EFC-8F8F-4A817912FE84}" presName="sibSpaceTwo" presStyleCnt="0"/>
      <dgm:spPr/>
    </dgm:pt>
    <dgm:pt modelId="{1B76D40D-4727-4FF9-A714-8FC2E5E6D58C}" type="pres">
      <dgm:prSet presAssocID="{23B3A763-D987-4450-8D3A-0AC364CE3441}" presName="vertTwo" presStyleCnt="0"/>
      <dgm:spPr/>
    </dgm:pt>
    <dgm:pt modelId="{318022D2-6E44-46CC-A80A-898472595E75}" type="pres">
      <dgm:prSet presAssocID="{23B3A763-D987-4450-8D3A-0AC364CE3441}" presName="txTwo" presStyleLbl="node2" presStyleIdx="1" presStyleCnt="2" custScaleY="86764" custLinFactNeighborX="281" custLinFactNeighborY="5534">
        <dgm:presLayoutVars>
          <dgm:chPref val="3"/>
        </dgm:presLayoutVars>
      </dgm:prSet>
      <dgm:spPr/>
    </dgm:pt>
    <dgm:pt modelId="{73435E84-8659-4D31-9D18-CA6BD65B77D8}" type="pres">
      <dgm:prSet presAssocID="{23B3A763-D987-4450-8D3A-0AC364CE3441}" presName="horzTwo" presStyleCnt="0"/>
      <dgm:spPr/>
    </dgm:pt>
  </dgm:ptLst>
  <dgm:cxnLst>
    <dgm:cxn modelId="{9D2C7462-85E3-46B4-8411-796A5FD061F8}" type="presOf" srcId="{C456FF66-AD87-4070-BBBE-28E74D5F6138}" destId="{894E2801-297D-470D-9F4C-8841909D2E75}" srcOrd="0" destOrd="0" presId="urn:microsoft.com/office/officeart/2005/8/layout/hierarchy4"/>
    <dgm:cxn modelId="{7E675668-B6C7-4279-AE4B-8B790AE4C4FE}" srcId="{DA111422-059B-4670-B7D6-B30FD1F4C3DF}" destId="{DDB2A9C8-B85D-40D5-ABA9-9CB457AEA915}" srcOrd="0" destOrd="0" parTransId="{2AB33ACE-07C7-4D20-8424-25CB46E150EF}" sibTransId="{D5B37ED1-6E9E-4D59-96F4-E2D4B537D4B4}"/>
    <dgm:cxn modelId="{F1A70A69-7581-4B9E-A8B4-E373A79AB062}" type="presOf" srcId="{1841B3E8-081E-4E5B-92F1-44718A7B6ED6}" destId="{167E1BE9-D319-4011-91BC-7BC3E6202266}" srcOrd="0" destOrd="0" presId="urn:microsoft.com/office/officeart/2005/8/layout/hierarchy4"/>
    <dgm:cxn modelId="{BD557149-01E7-4C75-B3A9-B288CF294FFA}" srcId="{1841B3E8-081E-4E5B-92F1-44718A7B6ED6}" destId="{DA111422-059B-4670-B7D6-B30FD1F4C3DF}" srcOrd="0" destOrd="0" parTransId="{BDC5B8C4-0C00-42F1-87B7-112B1295D424}" sibTransId="{F6D1AF29-41D5-4EFC-8F8F-4A817912FE84}"/>
    <dgm:cxn modelId="{A8334786-8219-439D-AAF2-D895D50A985F}" srcId="{C456FF66-AD87-4070-BBBE-28E74D5F6138}" destId="{1841B3E8-081E-4E5B-92F1-44718A7B6ED6}" srcOrd="0" destOrd="0" parTransId="{F8ED78A8-FBE8-4F12-9F88-0B7FB7516EE5}" sibTransId="{3B3C4036-6B5B-489E-85F8-6DE76715A5E2}"/>
    <dgm:cxn modelId="{7F087E8D-2CD3-41A5-906B-9D3488477E85}" type="presOf" srcId="{DDB2A9C8-B85D-40D5-ABA9-9CB457AEA915}" destId="{F663C32F-8E00-40E9-8C8D-9121E27C404E}" srcOrd="0" destOrd="0" presId="urn:microsoft.com/office/officeart/2005/8/layout/hierarchy4"/>
    <dgm:cxn modelId="{98EC8794-6018-4126-AD43-00911D82F359}" srcId="{1841B3E8-081E-4E5B-92F1-44718A7B6ED6}" destId="{23B3A763-D987-4450-8D3A-0AC364CE3441}" srcOrd="1" destOrd="0" parTransId="{52CCB24D-BAE2-4D5C-86EF-AF0035EA6B77}" sibTransId="{28DE8914-992B-4AA3-A34D-91A944F1521B}"/>
    <dgm:cxn modelId="{C084B094-DFED-4F42-BC7C-5BCF3B530D12}" type="presOf" srcId="{23B3A763-D987-4450-8D3A-0AC364CE3441}" destId="{318022D2-6E44-46CC-A80A-898472595E75}" srcOrd="0" destOrd="0" presId="urn:microsoft.com/office/officeart/2005/8/layout/hierarchy4"/>
    <dgm:cxn modelId="{52D15ECE-F9B7-4229-B6AE-A01236AD2966}" type="presOf" srcId="{DA111422-059B-4670-B7D6-B30FD1F4C3DF}" destId="{08E0104F-D7F4-4F6A-8D10-FACDD22E19EA}" srcOrd="0" destOrd="0" presId="urn:microsoft.com/office/officeart/2005/8/layout/hierarchy4"/>
    <dgm:cxn modelId="{5FC34517-C8F6-4489-B16C-6E38674C2635}" type="presParOf" srcId="{894E2801-297D-470D-9F4C-8841909D2E75}" destId="{DE243273-943D-438A-9F45-2FC0D6AAC7EC}" srcOrd="0" destOrd="0" presId="urn:microsoft.com/office/officeart/2005/8/layout/hierarchy4"/>
    <dgm:cxn modelId="{EA3E11C4-25ED-4794-A6F3-775BD8F7D516}" type="presParOf" srcId="{DE243273-943D-438A-9F45-2FC0D6AAC7EC}" destId="{167E1BE9-D319-4011-91BC-7BC3E6202266}" srcOrd="0" destOrd="0" presId="urn:microsoft.com/office/officeart/2005/8/layout/hierarchy4"/>
    <dgm:cxn modelId="{35CE45BA-FCDE-4C9A-8B5E-3C01A7AACB35}" type="presParOf" srcId="{DE243273-943D-438A-9F45-2FC0D6AAC7EC}" destId="{3EF2209D-CAD9-4063-8B1F-668B12C25A76}" srcOrd="1" destOrd="0" presId="urn:microsoft.com/office/officeart/2005/8/layout/hierarchy4"/>
    <dgm:cxn modelId="{603AE152-32F9-4993-87C9-64CB3E9C738D}" type="presParOf" srcId="{DE243273-943D-438A-9F45-2FC0D6AAC7EC}" destId="{3166AEF4-E7D1-486D-AADA-E98992FF601B}" srcOrd="2" destOrd="0" presId="urn:microsoft.com/office/officeart/2005/8/layout/hierarchy4"/>
    <dgm:cxn modelId="{681904CE-0680-4F3F-AC07-A53412AAC93C}" type="presParOf" srcId="{3166AEF4-E7D1-486D-AADA-E98992FF601B}" destId="{9489B3AD-F79A-4E09-9678-D8AF9CF6BAB2}" srcOrd="0" destOrd="0" presId="urn:microsoft.com/office/officeart/2005/8/layout/hierarchy4"/>
    <dgm:cxn modelId="{9E4B6890-510E-4488-B6E6-9259D737DD78}" type="presParOf" srcId="{9489B3AD-F79A-4E09-9678-D8AF9CF6BAB2}" destId="{08E0104F-D7F4-4F6A-8D10-FACDD22E19EA}" srcOrd="0" destOrd="0" presId="urn:microsoft.com/office/officeart/2005/8/layout/hierarchy4"/>
    <dgm:cxn modelId="{06C6E906-5517-46AB-B24A-73F03C645122}" type="presParOf" srcId="{9489B3AD-F79A-4E09-9678-D8AF9CF6BAB2}" destId="{13A21412-9210-4ECB-83DA-57A99EEBE72D}" srcOrd="1" destOrd="0" presId="urn:microsoft.com/office/officeart/2005/8/layout/hierarchy4"/>
    <dgm:cxn modelId="{41C1A4CD-06DE-45C2-B3DA-7144E397E1E5}" type="presParOf" srcId="{9489B3AD-F79A-4E09-9678-D8AF9CF6BAB2}" destId="{456331A0-8ABB-4C42-842F-8C5CBDDEF7E7}" srcOrd="2" destOrd="0" presId="urn:microsoft.com/office/officeart/2005/8/layout/hierarchy4"/>
    <dgm:cxn modelId="{DE19E728-10BB-4E14-9F6B-E5B87CDE4976}" type="presParOf" srcId="{456331A0-8ABB-4C42-842F-8C5CBDDEF7E7}" destId="{ADA50B10-B282-4B53-93EE-06CFDD5DFD9B}" srcOrd="0" destOrd="0" presId="urn:microsoft.com/office/officeart/2005/8/layout/hierarchy4"/>
    <dgm:cxn modelId="{569A4E50-0B09-4E9B-8502-F9C01A3EF94B}" type="presParOf" srcId="{ADA50B10-B282-4B53-93EE-06CFDD5DFD9B}" destId="{F663C32F-8E00-40E9-8C8D-9121E27C404E}" srcOrd="0" destOrd="0" presId="urn:microsoft.com/office/officeart/2005/8/layout/hierarchy4"/>
    <dgm:cxn modelId="{E29861FC-71BC-4179-8D7C-71A6A8BDD473}" type="presParOf" srcId="{ADA50B10-B282-4B53-93EE-06CFDD5DFD9B}" destId="{C0D27657-ECA1-43AA-9AA2-57FAA5687E39}" srcOrd="1" destOrd="0" presId="urn:microsoft.com/office/officeart/2005/8/layout/hierarchy4"/>
    <dgm:cxn modelId="{3D39457A-979E-4026-B111-98EB8A52D32B}" type="presParOf" srcId="{3166AEF4-E7D1-486D-AADA-E98992FF601B}" destId="{1EB8AE28-E47C-44C5-ABBB-75CA63277EC0}" srcOrd="1" destOrd="0" presId="urn:microsoft.com/office/officeart/2005/8/layout/hierarchy4"/>
    <dgm:cxn modelId="{E0B6A4B9-2616-41E1-B7FF-5599DDEB0134}" type="presParOf" srcId="{3166AEF4-E7D1-486D-AADA-E98992FF601B}" destId="{1B76D40D-4727-4FF9-A714-8FC2E5E6D58C}" srcOrd="2" destOrd="0" presId="urn:microsoft.com/office/officeart/2005/8/layout/hierarchy4"/>
    <dgm:cxn modelId="{725B45E3-9C61-4B32-8F23-C14BEF53AF32}" type="presParOf" srcId="{1B76D40D-4727-4FF9-A714-8FC2E5E6D58C}" destId="{318022D2-6E44-46CC-A80A-898472595E75}" srcOrd="0" destOrd="0" presId="urn:microsoft.com/office/officeart/2005/8/layout/hierarchy4"/>
    <dgm:cxn modelId="{1233F885-D3A9-4443-9D11-9476F26F2692}" type="presParOf" srcId="{1B76D40D-4727-4FF9-A714-8FC2E5E6D58C}" destId="{73435E84-8659-4D31-9D18-CA6BD65B77D8}"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620BE5-C949-4442-9A65-515B6F56E7D1}"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GB"/>
        </a:p>
      </dgm:t>
    </dgm:pt>
    <dgm:pt modelId="{88DC81AA-25D0-4EBE-9BCC-F6DB48CB385F}">
      <dgm:prSet phldrT="[Text]" custT="1"/>
      <dgm:spPr>
        <a:solidFill>
          <a:schemeClr val="tx2">
            <a:lumMod val="20000"/>
            <a:lumOff val="80000"/>
          </a:schemeClr>
        </a:solidFill>
        <a:ln>
          <a:solidFill>
            <a:schemeClr val="tx2">
              <a:lumMod val="20000"/>
              <a:lumOff val="80000"/>
            </a:schemeClr>
          </a:solidFill>
        </a:ln>
      </dgm:spPr>
      <dgm:t>
        <a:bodyPr/>
        <a:lstStyle/>
        <a:p>
          <a:r>
            <a:rPr lang="en-GB" sz="1600" dirty="0">
              <a:latin typeface="Source Sans Pro" panose="020B0503030403020204" pitchFamily="34" charset="0"/>
            </a:rPr>
            <a:t>Video Games</a:t>
          </a:r>
        </a:p>
      </dgm:t>
    </dgm:pt>
    <dgm:pt modelId="{F8ABDEDE-9DF3-43B9-A625-66D5DF5DC4A8}" type="parTrans" cxnId="{D26F41E9-E05F-40AC-A770-2EC64B56C896}">
      <dgm:prSet/>
      <dgm:spPr/>
      <dgm:t>
        <a:bodyPr/>
        <a:lstStyle/>
        <a:p>
          <a:endParaRPr lang="en-GB" sz="1600">
            <a:latin typeface="Source Sans Pro" panose="020B0503030403020204" pitchFamily="34" charset="0"/>
          </a:endParaRPr>
        </a:p>
      </dgm:t>
    </dgm:pt>
    <dgm:pt modelId="{6A002AF8-775A-4CD3-8E6F-E9135191AAFB}" type="sibTrans" cxnId="{D26F41E9-E05F-40AC-A770-2EC64B56C896}">
      <dgm:prSet/>
      <dgm:spPr/>
      <dgm:t>
        <a:bodyPr/>
        <a:lstStyle/>
        <a:p>
          <a:endParaRPr lang="en-GB" sz="1600">
            <a:latin typeface="Source Sans Pro" panose="020B0503030403020204" pitchFamily="34" charset="0"/>
          </a:endParaRPr>
        </a:p>
      </dgm:t>
    </dgm:pt>
    <dgm:pt modelId="{67BDE0C5-2C8C-4BCD-A401-BC7DC6644953}">
      <dgm:prSet phldrT="[Text]" custT="1"/>
      <dgm:spPr>
        <a:solidFill>
          <a:schemeClr val="tx2">
            <a:lumMod val="40000"/>
            <a:lumOff val="60000"/>
          </a:schemeClr>
        </a:solidFill>
        <a:ln>
          <a:solidFill>
            <a:schemeClr val="tx2">
              <a:lumMod val="40000"/>
              <a:lumOff val="60000"/>
            </a:schemeClr>
          </a:solidFill>
        </a:ln>
      </dgm:spPr>
      <dgm:t>
        <a:bodyPr/>
        <a:lstStyle/>
        <a:p>
          <a:r>
            <a:rPr lang="en-GB" sz="1600" dirty="0">
              <a:latin typeface="Source Sans Pro" panose="020B0503030403020204" pitchFamily="34" charset="0"/>
            </a:rPr>
            <a:t>Action video games</a:t>
          </a:r>
        </a:p>
      </dgm:t>
    </dgm:pt>
    <dgm:pt modelId="{D47A9FA2-B085-4E81-B0BA-D4DE429B2FA0}" type="parTrans" cxnId="{F814DF0B-6B46-4298-8F63-B40A5AD91D5D}">
      <dgm:prSet/>
      <dgm:spPr/>
      <dgm:t>
        <a:bodyPr/>
        <a:lstStyle/>
        <a:p>
          <a:endParaRPr lang="en-GB" sz="1600">
            <a:latin typeface="Source Sans Pro" panose="020B0503030403020204" pitchFamily="34" charset="0"/>
          </a:endParaRPr>
        </a:p>
      </dgm:t>
    </dgm:pt>
    <dgm:pt modelId="{069736F2-2B8F-4349-9A3E-BE7C4CB85DD8}" type="sibTrans" cxnId="{F814DF0B-6B46-4298-8F63-B40A5AD91D5D}">
      <dgm:prSet/>
      <dgm:spPr/>
      <dgm:t>
        <a:bodyPr/>
        <a:lstStyle/>
        <a:p>
          <a:endParaRPr lang="en-GB" sz="1600">
            <a:latin typeface="Source Sans Pro" panose="020B0503030403020204" pitchFamily="34" charset="0"/>
          </a:endParaRPr>
        </a:p>
      </dgm:t>
    </dgm:pt>
    <dgm:pt modelId="{9E2CE398-B9EA-4CD9-AC72-ECC4467B200D}">
      <dgm:prSet phldrT="[Text]" custT="1"/>
      <dgm:spPr>
        <a:solidFill>
          <a:schemeClr val="tx2">
            <a:lumMod val="60000"/>
            <a:lumOff val="40000"/>
          </a:schemeClr>
        </a:solidFill>
        <a:ln>
          <a:solidFill>
            <a:schemeClr val="tx2">
              <a:lumMod val="60000"/>
              <a:lumOff val="40000"/>
            </a:schemeClr>
          </a:solidFill>
        </a:ln>
      </dgm:spPr>
      <dgm:t>
        <a:bodyPr/>
        <a:lstStyle/>
        <a:p>
          <a:r>
            <a:rPr lang="en-GB" sz="1600" dirty="0">
              <a:latin typeface="Source Sans Pro" panose="020B0503030403020204" pitchFamily="34" charset="0"/>
            </a:rPr>
            <a:t>Shooter games</a:t>
          </a:r>
        </a:p>
      </dgm:t>
    </dgm:pt>
    <dgm:pt modelId="{638289CE-8E45-4997-A843-FAD2ECDB7DE3}" type="parTrans" cxnId="{86F69A2D-4F6F-4869-969D-474BA9E331D7}">
      <dgm:prSet/>
      <dgm:spPr/>
      <dgm:t>
        <a:bodyPr/>
        <a:lstStyle/>
        <a:p>
          <a:endParaRPr lang="en-GB" sz="1600">
            <a:latin typeface="Source Sans Pro" panose="020B0503030403020204" pitchFamily="34" charset="0"/>
          </a:endParaRPr>
        </a:p>
      </dgm:t>
    </dgm:pt>
    <dgm:pt modelId="{5BACE635-1573-43FC-828F-55AC7BD1F7AC}" type="sibTrans" cxnId="{86F69A2D-4F6F-4869-969D-474BA9E331D7}">
      <dgm:prSet/>
      <dgm:spPr/>
      <dgm:t>
        <a:bodyPr/>
        <a:lstStyle/>
        <a:p>
          <a:endParaRPr lang="en-GB" sz="1600">
            <a:latin typeface="Source Sans Pro" panose="020B0503030403020204" pitchFamily="34" charset="0"/>
          </a:endParaRPr>
        </a:p>
      </dgm:t>
    </dgm:pt>
    <dgm:pt modelId="{3C856832-ABD3-453C-ADE1-31B84E991518}">
      <dgm:prSet phldrT="[Text]" custT="1"/>
      <dgm:spPr>
        <a:solidFill>
          <a:schemeClr val="tx2">
            <a:lumMod val="75000"/>
          </a:schemeClr>
        </a:solidFill>
        <a:ln>
          <a:solidFill>
            <a:schemeClr val="tx2">
              <a:lumMod val="75000"/>
            </a:schemeClr>
          </a:solidFill>
        </a:ln>
      </dgm:spPr>
      <dgm:t>
        <a:bodyPr/>
        <a:lstStyle/>
        <a:p>
          <a:r>
            <a:rPr lang="en-GB" sz="1600" dirty="0">
              <a:latin typeface="Source Sans Pro" panose="020B0503030403020204" pitchFamily="34" charset="0"/>
            </a:rPr>
            <a:t>First-person shooter games</a:t>
          </a:r>
        </a:p>
      </dgm:t>
    </dgm:pt>
    <dgm:pt modelId="{FCBF1FB3-9E2F-49E0-8667-E46E1F2E0D0A}" type="parTrans" cxnId="{E58650AE-0EE9-4ACB-A841-8F9611EAA57D}">
      <dgm:prSet/>
      <dgm:spPr/>
      <dgm:t>
        <a:bodyPr/>
        <a:lstStyle/>
        <a:p>
          <a:endParaRPr lang="en-GB" sz="1600">
            <a:latin typeface="Source Sans Pro" panose="020B0503030403020204" pitchFamily="34" charset="0"/>
          </a:endParaRPr>
        </a:p>
      </dgm:t>
    </dgm:pt>
    <dgm:pt modelId="{83FE26BD-9B01-4375-A8AC-2FDB0FEC8C29}" type="sibTrans" cxnId="{E58650AE-0EE9-4ACB-A841-8F9611EAA57D}">
      <dgm:prSet/>
      <dgm:spPr/>
      <dgm:t>
        <a:bodyPr/>
        <a:lstStyle/>
        <a:p>
          <a:endParaRPr lang="en-GB" sz="1600">
            <a:latin typeface="Source Sans Pro" panose="020B0503030403020204" pitchFamily="34" charset="0"/>
          </a:endParaRPr>
        </a:p>
      </dgm:t>
    </dgm:pt>
    <dgm:pt modelId="{37CB311A-EA52-4241-A86C-30332867A06C}" type="pres">
      <dgm:prSet presAssocID="{7B620BE5-C949-4442-9A65-515B6F56E7D1}" presName="Name0" presStyleCnt="0">
        <dgm:presLayoutVars>
          <dgm:chMax val="7"/>
          <dgm:resizeHandles val="exact"/>
        </dgm:presLayoutVars>
      </dgm:prSet>
      <dgm:spPr/>
    </dgm:pt>
    <dgm:pt modelId="{4706036F-F612-4753-8ADF-356F1B3C680B}" type="pres">
      <dgm:prSet presAssocID="{7B620BE5-C949-4442-9A65-515B6F56E7D1}" presName="comp1" presStyleCnt="0"/>
      <dgm:spPr/>
    </dgm:pt>
    <dgm:pt modelId="{CA952E10-F31A-45E9-B25F-E834DFFBC35D}" type="pres">
      <dgm:prSet presAssocID="{7B620BE5-C949-4442-9A65-515B6F56E7D1}" presName="circle1" presStyleLbl="node1" presStyleIdx="0" presStyleCnt="4"/>
      <dgm:spPr/>
    </dgm:pt>
    <dgm:pt modelId="{D50A62FC-3230-4678-9145-6E8BDF92B26B}" type="pres">
      <dgm:prSet presAssocID="{7B620BE5-C949-4442-9A65-515B6F56E7D1}" presName="c1text" presStyleLbl="node1" presStyleIdx="0" presStyleCnt="4">
        <dgm:presLayoutVars>
          <dgm:bulletEnabled val="1"/>
        </dgm:presLayoutVars>
      </dgm:prSet>
      <dgm:spPr/>
    </dgm:pt>
    <dgm:pt modelId="{97E5C52F-5B51-4CB5-B483-5DF3A71E3308}" type="pres">
      <dgm:prSet presAssocID="{7B620BE5-C949-4442-9A65-515B6F56E7D1}" presName="comp2" presStyleCnt="0"/>
      <dgm:spPr/>
    </dgm:pt>
    <dgm:pt modelId="{460BAB0A-B493-4A4B-A8D4-75BE502B079B}" type="pres">
      <dgm:prSet presAssocID="{7B620BE5-C949-4442-9A65-515B6F56E7D1}" presName="circle2" presStyleLbl="node1" presStyleIdx="1" presStyleCnt="4"/>
      <dgm:spPr/>
    </dgm:pt>
    <dgm:pt modelId="{B3AD1CC4-D01D-4DDE-B440-B73365EA9ADD}" type="pres">
      <dgm:prSet presAssocID="{7B620BE5-C949-4442-9A65-515B6F56E7D1}" presName="c2text" presStyleLbl="node1" presStyleIdx="1" presStyleCnt="4">
        <dgm:presLayoutVars>
          <dgm:bulletEnabled val="1"/>
        </dgm:presLayoutVars>
      </dgm:prSet>
      <dgm:spPr/>
    </dgm:pt>
    <dgm:pt modelId="{5D85A7CC-CFFE-423C-8751-A00666B5E55B}" type="pres">
      <dgm:prSet presAssocID="{7B620BE5-C949-4442-9A65-515B6F56E7D1}" presName="comp3" presStyleCnt="0"/>
      <dgm:spPr/>
    </dgm:pt>
    <dgm:pt modelId="{FAC7DC1D-A7E1-4265-AA35-942C9439CEBE}" type="pres">
      <dgm:prSet presAssocID="{7B620BE5-C949-4442-9A65-515B6F56E7D1}" presName="circle3" presStyleLbl="node1" presStyleIdx="2" presStyleCnt="4"/>
      <dgm:spPr/>
    </dgm:pt>
    <dgm:pt modelId="{F245F670-3860-43A3-9879-55C504647383}" type="pres">
      <dgm:prSet presAssocID="{7B620BE5-C949-4442-9A65-515B6F56E7D1}" presName="c3text" presStyleLbl="node1" presStyleIdx="2" presStyleCnt="4">
        <dgm:presLayoutVars>
          <dgm:bulletEnabled val="1"/>
        </dgm:presLayoutVars>
      </dgm:prSet>
      <dgm:spPr/>
    </dgm:pt>
    <dgm:pt modelId="{A8033755-46C6-4707-9E8F-25035B9ABDD1}" type="pres">
      <dgm:prSet presAssocID="{7B620BE5-C949-4442-9A65-515B6F56E7D1}" presName="comp4" presStyleCnt="0"/>
      <dgm:spPr/>
    </dgm:pt>
    <dgm:pt modelId="{64F7AB37-FCEF-4EBF-ACD6-6151F71650DA}" type="pres">
      <dgm:prSet presAssocID="{7B620BE5-C949-4442-9A65-515B6F56E7D1}" presName="circle4" presStyleLbl="node1" presStyleIdx="3" presStyleCnt="4"/>
      <dgm:spPr/>
    </dgm:pt>
    <dgm:pt modelId="{7F3255A9-8322-4D85-AE56-BDF240966EAB}" type="pres">
      <dgm:prSet presAssocID="{7B620BE5-C949-4442-9A65-515B6F56E7D1}" presName="c4text" presStyleLbl="node1" presStyleIdx="3" presStyleCnt="4">
        <dgm:presLayoutVars>
          <dgm:bulletEnabled val="1"/>
        </dgm:presLayoutVars>
      </dgm:prSet>
      <dgm:spPr/>
    </dgm:pt>
  </dgm:ptLst>
  <dgm:cxnLst>
    <dgm:cxn modelId="{6E7EB100-76B5-40A8-BA90-957F98517E25}" type="presOf" srcId="{9E2CE398-B9EA-4CD9-AC72-ECC4467B200D}" destId="{F245F670-3860-43A3-9879-55C504647383}" srcOrd="1" destOrd="0" presId="urn:microsoft.com/office/officeart/2005/8/layout/venn2"/>
    <dgm:cxn modelId="{F814DF0B-6B46-4298-8F63-B40A5AD91D5D}" srcId="{7B620BE5-C949-4442-9A65-515B6F56E7D1}" destId="{67BDE0C5-2C8C-4BCD-A401-BC7DC6644953}" srcOrd="1" destOrd="0" parTransId="{D47A9FA2-B085-4E81-B0BA-D4DE429B2FA0}" sibTransId="{069736F2-2B8F-4349-9A3E-BE7C4CB85DD8}"/>
    <dgm:cxn modelId="{86F69A2D-4F6F-4869-969D-474BA9E331D7}" srcId="{7B620BE5-C949-4442-9A65-515B6F56E7D1}" destId="{9E2CE398-B9EA-4CD9-AC72-ECC4467B200D}" srcOrd="2" destOrd="0" parTransId="{638289CE-8E45-4997-A843-FAD2ECDB7DE3}" sibTransId="{5BACE635-1573-43FC-828F-55AC7BD1F7AC}"/>
    <dgm:cxn modelId="{2D22FC6A-D2A5-4F02-B0B2-83FB278A3016}" type="presOf" srcId="{88DC81AA-25D0-4EBE-9BCC-F6DB48CB385F}" destId="{CA952E10-F31A-45E9-B25F-E834DFFBC35D}" srcOrd="0" destOrd="0" presId="urn:microsoft.com/office/officeart/2005/8/layout/venn2"/>
    <dgm:cxn modelId="{ED45EA71-1C63-4B10-8106-C89A552ED839}" type="presOf" srcId="{67BDE0C5-2C8C-4BCD-A401-BC7DC6644953}" destId="{B3AD1CC4-D01D-4DDE-B440-B73365EA9ADD}" srcOrd="1" destOrd="0" presId="urn:microsoft.com/office/officeart/2005/8/layout/venn2"/>
    <dgm:cxn modelId="{BC2C557E-A28F-465C-B9CF-84FCE8930F0C}" type="presOf" srcId="{3C856832-ABD3-453C-ADE1-31B84E991518}" destId="{64F7AB37-FCEF-4EBF-ACD6-6151F71650DA}" srcOrd="0" destOrd="0" presId="urn:microsoft.com/office/officeart/2005/8/layout/venn2"/>
    <dgm:cxn modelId="{754F8B94-87D8-4682-A41B-D17F0D75F0B4}" type="presOf" srcId="{67BDE0C5-2C8C-4BCD-A401-BC7DC6644953}" destId="{460BAB0A-B493-4A4B-A8D4-75BE502B079B}" srcOrd="0" destOrd="0" presId="urn:microsoft.com/office/officeart/2005/8/layout/venn2"/>
    <dgm:cxn modelId="{BE4C1A95-41F0-4A5A-8401-54F74377D8A4}" type="presOf" srcId="{88DC81AA-25D0-4EBE-9BCC-F6DB48CB385F}" destId="{D50A62FC-3230-4678-9145-6E8BDF92B26B}" srcOrd="1" destOrd="0" presId="urn:microsoft.com/office/officeart/2005/8/layout/venn2"/>
    <dgm:cxn modelId="{E58650AE-0EE9-4ACB-A841-8F9611EAA57D}" srcId="{7B620BE5-C949-4442-9A65-515B6F56E7D1}" destId="{3C856832-ABD3-453C-ADE1-31B84E991518}" srcOrd="3" destOrd="0" parTransId="{FCBF1FB3-9E2F-49E0-8667-E46E1F2E0D0A}" sibTransId="{83FE26BD-9B01-4375-A8AC-2FDB0FEC8C29}"/>
    <dgm:cxn modelId="{28D05BD2-9116-46F4-95BE-42D4BAFAA519}" type="presOf" srcId="{9E2CE398-B9EA-4CD9-AC72-ECC4467B200D}" destId="{FAC7DC1D-A7E1-4265-AA35-942C9439CEBE}" srcOrd="0" destOrd="0" presId="urn:microsoft.com/office/officeart/2005/8/layout/venn2"/>
    <dgm:cxn modelId="{6E9D05E4-CF7B-4387-8A57-2A3C963C62B3}" type="presOf" srcId="{3C856832-ABD3-453C-ADE1-31B84E991518}" destId="{7F3255A9-8322-4D85-AE56-BDF240966EAB}" srcOrd="1" destOrd="0" presId="urn:microsoft.com/office/officeart/2005/8/layout/venn2"/>
    <dgm:cxn modelId="{D26F41E9-E05F-40AC-A770-2EC64B56C896}" srcId="{7B620BE5-C949-4442-9A65-515B6F56E7D1}" destId="{88DC81AA-25D0-4EBE-9BCC-F6DB48CB385F}" srcOrd="0" destOrd="0" parTransId="{F8ABDEDE-9DF3-43B9-A625-66D5DF5DC4A8}" sibTransId="{6A002AF8-775A-4CD3-8E6F-E9135191AAFB}"/>
    <dgm:cxn modelId="{B4718FEF-78D4-41E0-9C05-0DC276CB40F4}" type="presOf" srcId="{7B620BE5-C949-4442-9A65-515B6F56E7D1}" destId="{37CB311A-EA52-4241-A86C-30332867A06C}" srcOrd="0" destOrd="0" presId="urn:microsoft.com/office/officeart/2005/8/layout/venn2"/>
    <dgm:cxn modelId="{08169A0D-328B-469C-9F50-D121228F6399}" type="presParOf" srcId="{37CB311A-EA52-4241-A86C-30332867A06C}" destId="{4706036F-F612-4753-8ADF-356F1B3C680B}" srcOrd="0" destOrd="0" presId="urn:microsoft.com/office/officeart/2005/8/layout/venn2"/>
    <dgm:cxn modelId="{D0D08B35-F18F-4413-88EA-7B7F95B1D80F}" type="presParOf" srcId="{4706036F-F612-4753-8ADF-356F1B3C680B}" destId="{CA952E10-F31A-45E9-B25F-E834DFFBC35D}" srcOrd="0" destOrd="0" presId="urn:microsoft.com/office/officeart/2005/8/layout/venn2"/>
    <dgm:cxn modelId="{4C0BE9AB-B077-487E-81A9-05CFC2D7BB3C}" type="presParOf" srcId="{4706036F-F612-4753-8ADF-356F1B3C680B}" destId="{D50A62FC-3230-4678-9145-6E8BDF92B26B}" srcOrd="1" destOrd="0" presId="urn:microsoft.com/office/officeart/2005/8/layout/venn2"/>
    <dgm:cxn modelId="{4F5B6DDA-37CC-457A-8F68-1ABE3C78D17D}" type="presParOf" srcId="{37CB311A-EA52-4241-A86C-30332867A06C}" destId="{97E5C52F-5B51-4CB5-B483-5DF3A71E3308}" srcOrd="1" destOrd="0" presId="urn:microsoft.com/office/officeart/2005/8/layout/venn2"/>
    <dgm:cxn modelId="{0809F8B4-6ED8-4ACF-A7E4-EE9E316FCDB4}" type="presParOf" srcId="{97E5C52F-5B51-4CB5-B483-5DF3A71E3308}" destId="{460BAB0A-B493-4A4B-A8D4-75BE502B079B}" srcOrd="0" destOrd="0" presId="urn:microsoft.com/office/officeart/2005/8/layout/venn2"/>
    <dgm:cxn modelId="{8114B77F-470D-4A93-8D06-5AB026A89205}" type="presParOf" srcId="{97E5C52F-5B51-4CB5-B483-5DF3A71E3308}" destId="{B3AD1CC4-D01D-4DDE-B440-B73365EA9ADD}" srcOrd="1" destOrd="0" presId="urn:microsoft.com/office/officeart/2005/8/layout/venn2"/>
    <dgm:cxn modelId="{37E9197F-D2FE-41A3-B5AE-AECFCF57FF08}" type="presParOf" srcId="{37CB311A-EA52-4241-A86C-30332867A06C}" destId="{5D85A7CC-CFFE-423C-8751-A00666B5E55B}" srcOrd="2" destOrd="0" presId="urn:microsoft.com/office/officeart/2005/8/layout/venn2"/>
    <dgm:cxn modelId="{6ACD2BD7-DE90-4C34-A820-3FDC6E06AF89}" type="presParOf" srcId="{5D85A7CC-CFFE-423C-8751-A00666B5E55B}" destId="{FAC7DC1D-A7E1-4265-AA35-942C9439CEBE}" srcOrd="0" destOrd="0" presId="urn:microsoft.com/office/officeart/2005/8/layout/venn2"/>
    <dgm:cxn modelId="{8C791144-D5B7-44E1-9410-9E7B26A8E7DF}" type="presParOf" srcId="{5D85A7CC-CFFE-423C-8751-A00666B5E55B}" destId="{F245F670-3860-43A3-9879-55C504647383}" srcOrd="1" destOrd="0" presId="urn:microsoft.com/office/officeart/2005/8/layout/venn2"/>
    <dgm:cxn modelId="{08251638-39C5-4492-851B-DD9A9906FEC1}" type="presParOf" srcId="{37CB311A-EA52-4241-A86C-30332867A06C}" destId="{A8033755-46C6-4707-9E8F-25035B9ABDD1}" srcOrd="3" destOrd="0" presId="urn:microsoft.com/office/officeart/2005/8/layout/venn2"/>
    <dgm:cxn modelId="{39E2FB66-AB74-4A33-B3E3-E4FD0FA4CD7B}" type="presParOf" srcId="{A8033755-46C6-4707-9E8F-25035B9ABDD1}" destId="{64F7AB37-FCEF-4EBF-ACD6-6151F71650DA}" srcOrd="0" destOrd="0" presId="urn:microsoft.com/office/officeart/2005/8/layout/venn2"/>
    <dgm:cxn modelId="{2137F771-4ED8-46F1-B463-6156126068B7}" type="presParOf" srcId="{A8033755-46C6-4707-9E8F-25035B9ABDD1}" destId="{7F3255A9-8322-4D85-AE56-BDF240966EAB}"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B4CBC1A-433D-4E6D-BE43-AE6AD23670C6}"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A00939A4-E53C-433A-98F3-89E4DF2E5C34}">
      <dgm:prSet/>
      <dgm:spPr>
        <a:solidFill>
          <a:schemeClr val="tx2">
            <a:lumMod val="75000"/>
          </a:schemeClr>
        </a:solidFill>
        <a:ln>
          <a:solidFill>
            <a:schemeClr val="tx2">
              <a:lumMod val="75000"/>
            </a:schemeClr>
          </a:solidFill>
        </a:ln>
      </dgm:spPr>
      <dgm:t>
        <a:bodyPr/>
        <a:lstStyle/>
        <a:p>
          <a:r>
            <a:rPr lang="en-GB" dirty="0">
              <a:latin typeface="Source Sans Pro" panose="020B0503030403020204" pitchFamily="34" charset="0"/>
            </a:rPr>
            <a:t>Broad definitions of AVGs </a:t>
          </a:r>
          <a:endParaRPr lang="en-US" dirty="0">
            <a:latin typeface="Source Sans Pro" panose="020B0503030403020204" pitchFamily="34" charset="0"/>
          </a:endParaRPr>
        </a:p>
      </dgm:t>
    </dgm:pt>
    <dgm:pt modelId="{0491FDED-BE54-4F29-BE24-D96D199604F1}" type="parTrans" cxnId="{AF25C840-73AD-43C5-AB8C-BCF6F8CB8BB4}">
      <dgm:prSet/>
      <dgm:spPr/>
      <dgm:t>
        <a:bodyPr/>
        <a:lstStyle/>
        <a:p>
          <a:endParaRPr lang="en-US">
            <a:latin typeface="Source Sans Pro" panose="020B0503030403020204" pitchFamily="34" charset="0"/>
          </a:endParaRPr>
        </a:p>
      </dgm:t>
    </dgm:pt>
    <dgm:pt modelId="{9F1D7073-A411-41CF-BC33-F8163C8C777A}" type="sibTrans" cxnId="{AF25C840-73AD-43C5-AB8C-BCF6F8CB8BB4}">
      <dgm:prSet/>
      <dgm:spPr/>
      <dgm:t>
        <a:bodyPr/>
        <a:lstStyle/>
        <a:p>
          <a:endParaRPr lang="en-US">
            <a:latin typeface="Source Sans Pro" panose="020B0503030403020204" pitchFamily="34" charset="0"/>
          </a:endParaRPr>
        </a:p>
      </dgm:t>
    </dgm:pt>
    <dgm:pt modelId="{E47688F6-4600-40F7-B2B1-9B410BDCFF67}">
      <dgm:prSet/>
      <dgm:spPr>
        <a:solidFill>
          <a:schemeClr val="tx2">
            <a:lumMod val="75000"/>
          </a:schemeClr>
        </a:solidFill>
        <a:ln>
          <a:solidFill>
            <a:schemeClr val="tx2">
              <a:lumMod val="75000"/>
            </a:schemeClr>
          </a:solidFill>
        </a:ln>
      </dgm:spPr>
      <dgm:t>
        <a:bodyPr/>
        <a:lstStyle/>
        <a:p>
          <a:r>
            <a:rPr lang="en-GB" dirty="0">
              <a:latin typeface="Source Sans Pro" panose="020B0503030403020204" pitchFamily="34" charset="0"/>
            </a:rPr>
            <a:t>Single measure of AVG expertise</a:t>
          </a:r>
          <a:endParaRPr lang="en-US" dirty="0">
            <a:latin typeface="Source Sans Pro" panose="020B0503030403020204" pitchFamily="34" charset="0"/>
          </a:endParaRPr>
        </a:p>
      </dgm:t>
    </dgm:pt>
    <dgm:pt modelId="{CC5CE200-EAA0-48E2-922A-C78D87E7C3F6}" type="parTrans" cxnId="{AE79B88C-32AB-4639-A1F3-793DE4E67F1C}">
      <dgm:prSet/>
      <dgm:spPr/>
      <dgm:t>
        <a:bodyPr/>
        <a:lstStyle/>
        <a:p>
          <a:endParaRPr lang="en-US">
            <a:latin typeface="Source Sans Pro" panose="020B0503030403020204" pitchFamily="34" charset="0"/>
          </a:endParaRPr>
        </a:p>
      </dgm:t>
    </dgm:pt>
    <dgm:pt modelId="{C1F52B10-DC45-492C-B9FB-7177EDB3876A}" type="sibTrans" cxnId="{AE79B88C-32AB-4639-A1F3-793DE4E67F1C}">
      <dgm:prSet/>
      <dgm:spPr/>
      <dgm:t>
        <a:bodyPr/>
        <a:lstStyle/>
        <a:p>
          <a:endParaRPr lang="en-US">
            <a:latin typeface="Source Sans Pro" panose="020B0503030403020204" pitchFamily="34" charset="0"/>
          </a:endParaRPr>
        </a:p>
      </dgm:t>
    </dgm:pt>
    <dgm:pt modelId="{3DDADF18-4F7E-4C61-AC72-27C988434303}">
      <dgm:prSet/>
      <dgm:spPr>
        <a:solidFill>
          <a:schemeClr val="tx2">
            <a:lumMod val="75000"/>
          </a:schemeClr>
        </a:solidFill>
        <a:ln>
          <a:solidFill>
            <a:schemeClr val="tx2">
              <a:lumMod val="75000"/>
            </a:schemeClr>
          </a:solidFill>
        </a:ln>
      </dgm:spPr>
      <dgm:t>
        <a:bodyPr/>
        <a:lstStyle/>
        <a:p>
          <a:r>
            <a:rPr lang="en-GB" dirty="0">
              <a:latin typeface="Source Sans Pro" panose="020B0503030403020204" pitchFamily="34" charset="0"/>
            </a:rPr>
            <a:t>Small samples of novice players</a:t>
          </a:r>
          <a:endParaRPr lang="en-US" dirty="0">
            <a:latin typeface="Source Sans Pro" panose="020B0503030403020204" pitchFamily="34" charset="0"/>
          </a:endParaRPr>
        </a:p>
      </dgm:t>
    </dgm:pt>
    <dgm:pt modelId="{46204BEA-6F66-47F6-BA5C-FF3A2DDCE2F7}" type="parTrans" cxnId="{1ADACFE8-2108-459A-AC9D-B066EAE3ACB2}">
      <dgm:prSet/>
      <dgm:spPr/>
      <dgm:t>
        <a:bodyPr/>
        <a:lstStyle/>
        <a:p>
          <a:endParaRPr lang="en-US">
            <a:latin typeface="Source Sans Pro" panose="020B0503030403020204" pitchFamily="34" charset="0"/>
          </a:endParaRPr>
        </a:p>
      </dgm:t>
    </dgm:pt>
    <dgm:pt modelId="{DB0B55D2-1D26-47A7-8DFB-B8AD8E2AC6E8}" type="sibTrans" cxnId="{1ADACFE8-2108-459A-AC9D-B066EAE3ACB2}">
      <dgm:prSet/>
      <dgm:spPr/>
      <dgm:t>
        <a:bodyPr/>
        <a:lstStyle/>
        <a:p>
          <a:endParaRPr lang="en-US">
            <a:latin typeface="Source Sans Pro" panose="020B0503030403020204" pitchFamily="34" charset="0"/>
          </a:endParaRPr>
        </a:p>
      </dgm:t>
    </dgm:pt>
    <dgm:pt modelId="{1C869F14-7092-45BD-9564-1FB4E8E023BD}">
      <dgm:prSet/>
      <dgm:spPr>
        <a:solidFill>
          <a:schemeClr val="tx2">
            <a:lumMod val="75000"/>
          </a:schemeClr>
        </a:solidFill>
        <a:ln>
          <a:solidFill>
            <a:schemeClr val="tx2">
              <a:lumMod val="75000"/>
            </a:schemeClr>
          </a:solidFill>
        </a:ln>
      </dgm:spPr>
      <dgm:t>
        <a:bodyPr/>
        <a:lstStyle/>
        <a:p>
          <a:r>
            <a:rPr lang="en-GB" dirty="0">
              <a:latin typeface="Source Sans Pro" panose="020B0503030403020204" pitchFamily="34" charset="0"/>
            </a:rPr>
            <a:t>Limited expertise and training periods</a:t>
          </a:r>
          <a:endParaRPr lang="en-US" dirty="0">
            <a:latin typeface="Source Sans Pro" panose="020B0503030403020204" pitchFamily="34" charset="0"/>
          </a:endParaRPr>
        </a:p>
      </dgm:t>
    </dgm:pt>
    <dgm:pt modelId="{8B236072-BC2C-40DA-9FF0-5DC7399B7B92}" type="parTrans" cxnId="{8730E8E1-2D97-4716-B657-C47B7571A284}">
      <dgm:prSet/>
      <dgm:spPr/>
      <dgm:t>
        <a:bodyPr/>
        <a:lstStyle/>
        <a:p>
          <a:endParaRPr lang="en-US">
            <a:latin typeface="Source Sans Pro" panose="020B0503030403020204" pitchFamily="34" charset="0"/>
          </a:endParaRPr>
        </a:p>
      </dgm:t>
    </dgm:pt>
    <dgm:pt modelId="{386E390F-5DE4-42FF-8CAE-4CB174ACC2C1}" type="sibTrans" cxnId="{8730E8E1-2D97-4716-B657-C47B7571A284}">
      <dgm:prSet/>
      <dgm:spPr/>
      <dgm:t>
        <a:bodyPr/>
        <a:lstStyle/>
        <a:p>
          <a:endParaRPr lang="en-US">
            <a:latin typeface="Source Sans Pro" panose="020B0503030403020204" pitchFamily="34" charset="0"/>
          </a:endParaRPr>
        </a:p>
      </dgm:t>
    </dgm:pt>
    <dgm:pt modelId="{3256F708-261F-49E6-8950-C558F05BD60F}">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VGs generally or poor AVG definition</a:t>
          </a:r>
        </a:p>
      </dgm:t>
    </dgm:pt>
    <dgm:pt modelId="{76CFACEC-4687-4128-9D51-2382582244BE}" type="parTrans" cxnId="{5EEDFDE4-8416-41FA-A7E6-98156502AD59}">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a:latin typeface="Source Sans Pro" panose="020B0503030403020204" pitchFamily="34" charset="0"/>
          </a:endParaRPr>
        </a:p>
      </dgm:t>
    </dgm:pt>
    <dgm:pt modelId="{FF3EE8B3-B9EC-493F-B947-48374180A727}" type="sibTrans" cxnId="{5EEDFDE4-8416-41FA-A7E6-98156502AD59}">
      <dgm:prSet/>
      <dgm:spPr/>
      <dgm:t>
        <a:bodyPr/>
        <a:lstStyle/>
        <a:p>
          <a:endParaRPr lang="en-GB">
            <a:latin typeface="Source Sans Pro" panose="020B0503030403020204" pitchFamily="34" charset="0"/>
          </a:endParaRPr>
        </a:p>
      </dgm:t>
    </dgm:pt>
    <dgm:pt modelId="{443EDCF0-F9A8-4672-B26C-CD1F0DF660D8}">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5 hours of playtime per week across the last 6 months</a:t>
          </a:r>
        </a:p>
      </dgm:t>
    </dgm:pt>
    <dgm:pt modelId="{7B54EBB9-B07B-4DD2-8DBD-D7EE2FD18081}" type="parTrans" cxnId="{0854E7EC-C7C6-411D-9F75-B6736721FF69}">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a:latin typeface="Source Sans Pro" panose="020B0503030403020204" pitchFamily="34" charset="0"/>
          </a:endParaRPr>
        </a:p>
      </dgm:t>
    </dgm:pt>
    <dgm:pt modelId="{909299ED-DF47-4DF6-9B32-B97DC7659C3B}" type="sibTrans" cxnId="{0854E7EC-C7C6-411D-9F75-B6736721FF69}">
      <dgm:prSet/>
      <dgm:spPr/>
      <dgm:t>
        <a:bodyPr/>
        <a:lstStyle/>
        <a:p>
          <a:endParaRPr lang="en-GB">
            <a:latin typeface="Source Sans Pro" panose="020B0503030403020204" pitchFamily="34" charset="0"/>
          </a:endParaRPr>
        </a:p>
      </dgm:t>
    </dgm:pt>
    <dgm:pt modelId="{0819688E-5434-4A32-B9DC-1D47EE4AFD48}">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Mostly male, </a:t>
          </a:r>
          <a:r>
            <a:rPr lang="en-GB" sz="1600" i="1" dirty="0">
              <a:latin typeface="Source Sans Pro" panose="020B0503030403020204" pitchFamily="34" charset="0"/>
            </a:rPr>
            <a:t>N </a:t>
          </a:r>
          <a:r>
            <a:rPr lang="en-GB" sz="1600" dirty="0">
              <a:latin typeface="Source Sans Pro" panose="020B0503030403020204" pitchFamily="34" charset="0"/>
            </a:rPr>
            <a:t>= 25, 5 hours per week</a:t>
          </a:r>
        </a:p>
      </dgm:t>
    </dgm:pt>
    <dgm:pt modelId="{1875D800-B80C-4D00-9BFB-C36ADFD6D0EB}" type="parTrans" cxnId="{BA6C6B62-AE35-4E00-8542-704303046BA8}">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a:latin typeface="Source Sans Pro" panose="020B0503030403020204" pitchFamily="34" charset="0"/>
          </a:endParaRPr>
        </a:p>
      </dgm:t>
    </dgm:pt>
    <dgm:pt modelId="{6CB9C42F-4C4B-4AD9-802D-6C7CC315FDF2}" type="sibTrans" cxnId="{BA6C6B62-AE35-4E00-8542-704303046BA8}">
      <dgm:prSet/>
      <dgm:spPr/>
      <dgm:t>
        <a:bodyPr/>
        <a:lstStyle/>
        <a:p>
          <a:endParaRPr lang="en-GB">
            <a:latin typeface="Source Sans Pro" panose="020B0503030403020204" pitchFamily="34" charset="0"/>
          </a:endParaRPr>
        </a:p>
      </dgm:t>
    </dgm:pt>
    <dgm:pt modelId="{EF0B3DA3-2293-4AB0-AF21-60D1C6280175}">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20 – 50 hours of training vs. 10,000+ in eSports players</a:t>
          </a:r>
        </a:p>
      </dgm:t>
    </dgm:pt>
    <dgm:pt modelId="{15F99358-C655-433F-9915-E98FB8ACC8DD}" type="parTrans" cxnId="{16534E5F-1129-4650-91BF-1A490F42C256}">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a:latin typeface="Source Sans Pro" panose="020B0503030403020204" pitchFamily="34" charset="0"/>
          </a:endParaRPr>
        </a:p>
      </dgm:t>
    </dgm:pt>
    <dgm:pt modelId="{62FD7200-6C0A-408E-B757-7DB05B13588D}" type="sibTrans" cxnId="{16534E5F-1129-4650-91BF-1A490F42C256}">
      <dgm:prSet/>
      <dgm:spPr/>
      <dgm:t>
        <a:bodyPr/>
        <a:lstStyle/>
        <a:p>
          <a:endParaRPr lang="en-GB">
            <a:latin typeface="Source Sans Pro" panose="020B0503030403020204" pitchFamily="34" charset="0"/>
          </a:endParaRPr>
        </a:p>
      </dgm:t>
    </dgm:pt>
    <dgm:pt modelId="{CA1D2916-F553-40F8-AB88-9A41E8D6C317}" type="pres">
      <dgm:prSet presAssocID="{BB4CBC1A-433D-4E6D-BE43-AE6AD23670C6}" presName="hierChild1" presStyleCnt="0">
        <dgm:presLayoutVars>
          <dgm:orgChart val="1"/>
          <dgm:chPref val="1"/>
          <dgm:dir/>
          <dgm:animOne val="branch"/>
          <dgm:animLvl val="lvl"/>
          <dgm:resizeHandles/>
        </dgm:presLayoutVars>
      </dgm:prSet>
      <dgm:spPr/>
    </dgm:pt>
    <dgm:pt modelId="{2946C7EA-D085-40D0-8C6A-B72732D8CA3B}" type="pres">
      <dgm:prSet presAssocID="{A00939A4-E53C-433A-98F3-89E4DF2E5C34}" presName="hierRoot1" presStyleCnt="0">
        <dgm:presLayoutVars>
          <dgm:hierBranch val="init"/>
        </dgm:presLayoutVars>
      </dgm:prSet>
      <dgm:spPr/>
    </dgm:pt>
    <dgm:pt modelId="{EE13661E-DA58-4317-B25C-8FC3021AC856}" type="pres">
      <dgm:prSet presAssocID="{A00939A4-E53C-433A-98F3-89E4DF2E5C34}" presName="rootComposite1" presStyleCnt="0"/>
      <dgm:spPr/>
    </dgm:pt>
    <dgm:pt modelId="{0BFEC987-B66B-4A85-9A39-496C03E04A4C}" type="pres">
      <dgm:prSet presAssocID="{A00939A4-E53C-433A-98F3-89E4DF2E5C34}" presName="rootText1" presStyleLbl="node0" presStyleIdx="0" presStyleCnt="4">
        <dgm:presLayoutVars>
          <dgm:chPref val="3"/>
        </dgm:presLayoutVars>
      </dgm:prSet>
      <dgm:spPr/>
    </dgm:pt>
    <dgm:pt modelId="{F0DA672C-7158-4185-96EC-AACE07277743}" type="pres">
      <dgm:prSet presAssocID="{A00939A4-E53C-433A-98F3-89E4DF2E5C34}" presName="rootConnector1" presStyleLbl="node1" presStyleIdx="0" presStyleCnt="0"/>
      <dgm:spPr/>
    </dgm:pt>
    <dgm:pt modelId="{3AB9A590-0476-4446-A096-DCB171B074E5}" type="pres">
      <dgm:prSet presAssocID="{A00939A4-E53C-433A-98F3-89E4DF2E5C34}" presName="hierChild2" presStyleCnt="0"/>
      <dgm:spPr/>
    </dgm:pt>
    <dgm:pt modelId="{E3F1B8BC-ABC4-4A7A-B46C-23E2A2F8A4BE}" type="pres">
      <dgm:prSet presAssocID="{76CFACEC-4687-4128-9D51-2382582244BE}" presName="Name37" presStyleLbl="parChTrans1D2" presStyleIdx="0" presStyleCnt="4"/>
      <dgm:spPr/>
    </dgm:pt>
    <dgm:pt modelId="{AA03F56F-010C-4C6E-A37C-9588C014B5B1}" type="pres">
      <dgm:prSet presAssocID="{3256F708-261F-49E6-8950-C558F05BD60F}" presName="hierRoot2" presStyleCnt="0">
        <dgm:presLayoutVars>
          <dgm:hierBranch val="init"/>
        </dgm:presLayoutVars>
      </dgm:prSet>
      <dgm:spPr/>
    </dgm:pt>
    <dgm:pt modelId="{76DF2F87-CB76-49CC-8C55-90E5FB8935C5}" type="pres">
      <dgm:prSet presAssocID="{3256F708-261F-49E6-8950-C558F05BD60F}" presName="rootComposite" presStyleCnt="0"/>
      <dgm:spPr/>
    </dgm:pt>
    <dgm:pt modelId="{8E731F09-6DDC-48EE-8537-12B888EAC414}" type="pres">
      <dgm:prSet presAssocID="{3256F708-261F-49E6-8950-C558F05BD60F}" presName="rootText" presStyleLbl="node2" presStyleIdx="0" presStyleCnt="4">
        <dgm:presLayoutVars>
          <dgm:chPref val="3"/>
        </dgm:presLayoutVars>
      </dgm:prSet>
      <dgm:spPr/>
    </dgm:pt>
    <dgm:pt modelId="{C4D0B63C-D000-4FDF-834D-559BFB1A557E}" type="pres">
      <dgm:prSet presAssocID="{3256F708-261F-49E6-8950-C558F05BD60F}" presName="rootConnector" presStyleLbl="node2" presStyleIdx="0" presStyleCnt="4"/>
      <dgm:spPr/>
    </dgm:pt>
    <dgm:pt modelId="{B27FE8D6-8FC7-46A6-A6B6-C43076D68C06}" type="pres">
      <dgm:prSet presAssocID="{3256F708-261F-49E6-8950-C558F05BD60F}" presName="hierChild4" presStyleCnt="0"/>
      <dgm:spPr/>
    </dgm:pt>
    <dgm:pt modelId="{CA40905B-FEAA-495C-96D5-D936F41915A5}" type="pres">
      <dgm:prSet presAssocID="{3256F708-261F-49E6-8950-C558F05BD60F}" presName="hierChild5" presStyleCnt="0"/>
      <dgm:spPr/>
    </dgm:pt>
    <dgm:pt modelId="{0F65DFA0-1CEC-42DE-A83E-89CB16AFB430}" type="pres">
      <dgm:prSet presAssocID="{A00939A4-E53C-433A-98F3-89E4DF2E5C34}" presName="hierChild3" presStyleCnt="0"/>
      <dgm:spPr/>
    </dgm:pt>
    <dgm:pt modelId="{D3B61BF2-86F2-4D8F-8470-2067ABFA2323}" type="pres">
      <dgm:prSet presAssocID="{3DDADF18-4F7E-4C61-AC72-27C988434303}" presName="hierRoot1" presStyleCnt="0">
        <dgm:presLayoutVars>
          <dgm:hierBranch val="init"/>
        </dgm:presLayoutVars>
      </dgm:prSet>
      <dgm:spPr/>
    </dgm:pt>
    <dgm:pt modelId="{EAD3BFC2-9D5E-4F00-BDC2-DF46127A94B9}" type="pres">
      <dgm:prSet presAssocID="{3DDADF18-4F7E-4C61-AC72-27C988434303}" presName="rootComposite1" presStyleCnt="0"/>
      <dgm:spPr/>
    </dgm:pt>
    <dgm:pt modelId="{255F40FA-E2ED-44A4-A84A-9BE93E3C041D}" type="pres">
      <dgm:prSet presAssocID="{3DDADF18-4F7E-4C61-AC72-27C988434303}" presName="rootText1" presStyleLbl="node0" presStyleIdx="1" presStyleCnt="4">
        <dgm:presLayoutVars>
          <dgm:chPref val="3"/>
        </dgm:presLayoutVars>
      </dgm:prSet>
      <dgm:spPr/>
    </dgm:pt>
    <dgm:pt modelId="{8C242A18-C839-4F90-B1CB-D44666536491}" type="pres">
      <dgm:prSet presAssocID="{3DDADF18-4F7E-4C61-AC72-27C988434303}" presName="rootConnector1" presStyleLbl="node1" presStyleIdx="0" presStyleCnt="0"/>
      <dgm:spPr/>
    </dgm:pt>
    <dgm:pt modelId="{271FF70D-9DF0-4330-9B1F-C88DDB2C4978}" type="pres">
      <dgm:prSet presAssocID="{3DDADF18-4F7E-4C61-AC72-27C988434303}" presName="hierChild2" presStyleCnt="0"/>
      <dgm:spPr/>
    </dgm:pt>
    <dgm:pt modelId="{550FDEAA-3256-4466-B65A-9B4035AAFC13}" type="pres">
      <dgm:prSet presAssocID="{1875D800-B80C-4D00-9BFB-C36ADFD6D0EB}" presName="Name37" presStyleLbl="parChTrans1D2" presStyleIdx="1" presStyleCnt="4"/>
      <dgm:spPr/>
    </dgm:pt>
    <dgm:pt modelId="{3C31120B-7CC1-4DE2-9C13-1939185C4792}" type="pres">
      <dgm:prSet presAssocID="{0819688E-5434-4A32-B9DC-1D47EE4AFD48}" presName="hierRoot2" presStyleCnt="0">
        <dgm:presLayoutVars>
          <dgm:hierBranch val="init"/>
        </dgm:presLayoutVars>
      </dgm:prSet>
      <dgm:spPr/>
    </dgm:pt>
    <dgm:pt modelId="{9991C5F8-78BE-4F8B-B1BA-DEAB67C3F898}" type="pres">
      <dgm:prSet presAssocID="{0819688E-5434-4A32-B9DC-1D47EE4AFD48}" presName="rootComposite" presStyleCnt="0"/>
      <dgm:spPr/>
    </dgm:pt>
    <dgm:pt modelId="{AFC0803D-DCFF-4683-B7AF-9BF0C28260F2}" type="pres">
      <dgm:prSet presAssocID="{0819688E-5434-4A32-B9DC-1D47EE4AFD48}" presName="rootText" presStyleLbl="node2" presStyleIdx="1" presStyleCnt="4">
        <dgm:presLayoutVars>
          <dgm:chPref val="3"/>
        </dgm:presLayoutVars>
      </dgm:prSet>
      <dgm:spPr/>
    </dgm:pt>
    <dgm:pt modelId="{017B0D9C-C1A2-49D8-A27A-1A9A9D55CFE8}" type="pres">
      <dgm:prSet presAssocID="{0819688E-5434-4A32-B9DC-1D47EE4AFD48}" presName="rootConnector" presStyleLbl="node2" presStyleIdx="1" presStyleCnt="4"/>
      <dgm:spPr/>
    </dgm:pt>
    <dgm:pt modelId="{DB0C42D2-4584-47F2-BE3F-FE66EEC28134}" type="pres">
      <dgm:prSet presAssocID="{0819688E-5434-4A32-B9DC-1D47EE4AFD48}" presName="hierChild4" presStyleCnt="0"/>
      <dgm:spPr/>
    </dgm:pt>
    <dgm:pt modelId="{79DE9C0E-24FC-4B7F-9BC8-FBB5BB0F43DF}" type="pres">
      <dgm:prSet presAssocID="{0819688E-5434-4A32-B9DC-1D47EE4AFD48}" presName="hierChild5" presStyleCnt="0"/>
      <dgm:spPr/>
    </dgm:pt>
    <dgm:pt modelId="{7606E38F-744F-4F80-85C1-BCD53013B432}" type="pres">
      <dgm:prSet presAssocID="{3DDADF18-4F7E-4C61-AC72-27C988434303}" presName="hierChild3" presStyleCnt="0"/>
      <dgm:spPr/>
    </dgm:pt>
    <dgm:pt modelId="{22DA312F-95C4-426B-8565-FFADC89663D9}" type="pres">
      <dgm:prSet presAssocID="{E47688F6-4600-40F7-B2B1-9B410BDCFF67}" presName="hierRoot1" presStyleCnt="0">
        <dgm:presLayoutVars>
          <dgm:hierBranch val="init"/>
        </dgm:presLayoutVars>
      </dgm:prSet>
      <dgm:spPr/>
    </dgm:pt>
    <dgm:pt modelId="{D810839C-EA50-4F6D-BA59-687F4429CCB5}" type="pres">
      <dgm:prSet presAssocID="{E47688F6-4600-40F7-B2B1-9B410BDCFF67}" presName="rootComposite1" presStyleCnt="0"/>
      <dgm:spPr/>
    </dgm:pt>
    <dgm:pt modelId="{1A63BC1F-82A6-4C0A-8F8F-328681D13753}" type="pres">
      <dgm:prSet presAssocID="{E47688F6-4600-40F7-B2B1-9B410BDCFF67}" presName="rootText1" presStyleLbl="node0" presStyleIdx="2" presStyleCnt="4">
        <dgm:presLayoutVars>
          <dgm:chPref val="3"/>
        </dgm:presLayoutVars>
      </dgm:prSet>
      <dgm:spPr/>
    </dgm:pt>
    <dgm:pt modelId="{E5204D86-9FC4-4B18-A141-7E65099FEA25}" type="pres">
      <dgm:prSet presAssocID="{E47688F6-4600-40F7-B2B1-9B410BDCFF67}" presName="rootConnector1" presStyleLbl="node1" presStyleIdx="0" presStyleCnt="0"/>
      <dgm:spPr/>
    </dgm:pt>
    <dgm:pt modelId="{BE805136-01D1-4A47-AF04-FD6338F35D32}" type="pres">
      <dgm:prSet presAssocID="{E47688F6-4600-40F7-B2B1-9B410BDCFF67}" presName="hierChild2" presStyleCnt="0"/>
      <dgm:spPr/>
    </dgm:pt>
    <dgm:pt modelId="{0B2501ED-644F-44DE-9565-4134C252B542}" type="pres">
      <dgm:prSet presAssocID="{7B54EBB9-B07B-4DD2-8DBD-D7EE2FD18081}" presName="Name37" presStyleLbl="parChTrans1D2" presStyleIdx="2" presStyleCnt="4"/>
      <dgm:spPr/>
    </dgm:pt>
    <dgm:pt modelId="{FE3717F5-C307-4E43-B249-DD5FED0A1FB2}" type="pres">
      <dgm:prSet presAssocID="{443EDCF0-F9A8-4672-B26C-CD1F0DF660D8}" presName="hierRoot2" presStyleCnt="0">
        <dgm:presLayoutVars>
          <dgm:hierBranch val="init"/>
        </dgm:presLayoutVars>
      </dgm:prSet>
      <dgm:spPr/>
    </dgm:pt>
    <dgm:pt modelId="{CD57A51E-A346-431E-92DF-B68C9DFDA524}" type="pres">
      <dgm:prSet presAssocID="{443EDCF0-F9A8-4672-B26C-CD1F0DF660D8}" presName="rootComposite" presStyleCnt="0"/>
      <dgm:spPr/>
    </dgm:pt>
    <dgm:pt modelId="{D0998293-07C0-46A3-9A3B-326683E3A987}" type="pres">
      <dgm:prSet presAssocID="{443EDCF0-F9A8-4672-B26C-CD1F0DF660D8}" presName="rootText" presStyleLbl="node2" presStyleIdx="2" presStyleCnt="4">
        <dgm:presLayoutVars>
          <dgm:chPref val="3"/>
        </dgm:presLayoutVars>
      </dgm:prSet>
      <dgm:spPr/>
    </dgm:pt>
    <dgm:pt modelId="{0BF9A951-A9F2-41C9-BD8B-EAD53D2505B3}" type="pres">
      <dgm:prSet presAssocID="{443EDCF0-F9A8-4672-B26C-CD1F0DF660D8}" presName="rootConnector" presStyleLbl="node2" presStyleIdx="2" presStyleCnt="4"/>
      <dgm:spPr/>
    </dgm:pt>
    <dgm:pt modelId="{60165850-0810-4DCE-B71A-3369C2A6C71F}" type="pres">
      <dgm:prSet presAssocID="{443EDCF0-F9A8-4672-B26C-CD1F0DF660D8}" presName="hierChild4" presStyleCnt="0"/>
      <dgm:spPr/>
    </dgm:pt>
    <dgm:pt modelId="{CECCC5B5-0495-45A5-868A-31696E17309C}" type="pres">
      <dgm:prSet presAssocID="{443EDCF0-F9A8-4672-B26C-CD1F0DF660D8}" presName="hierChild5" presStyleCnt="0"/>
      <dgm:spPr/>
    </dgm:pt>
    <dgm:pt modelId="{08667722-304B-4DF4-9370-091208EEF902}" type="pres">
      <dgm:prSet presAssocID="{E47688F6-4600-40F7-B2B1-9B410BDCFF67}" presName="hierChild3" presStyleCnt="0"/>
      <dgm:spPr/>
    </dgm:pt>
    <dgm:pt modelId="{E723C231-43B4-46E8-AD3B-3E2FCAB2469D}" type="pres">
      <dgm:prSet presAssocID="{1C869F14-7092-45BD-9564-1FB4E8E023BD}" presName="hierRoot1" presStyleCnt="0">
        <dgm:presLayoutVars>
          <dgm:hierBranch val="init"/>
        </dgm:presLayoutVars>
      </dgm:prSet>
      <dgm:spPr/>
    </dgm:pt>
    <dgm:pt modelId="{1357CA04-0087-4343-A4F6-067D60FD429D}" type="pres">
      <dgm:prSet presAssocID="{1C869F14-7092-45BD-9564-1FB4E8E023BD}" presName="rootComposite1" presStyleCnt="0"/>
      <dgm:spPr/>
    </dgm:pt>
    <dgm:pt modelId="{049ED1AD-D37C-4990-94ED-E7BDD04DCCE0}" type="pres">
      <dgm:prSet presAssocID="{1C869F14-7092-45BD-9564-1FB4E8E023BD}" presName="rootText1" presStyleLbl="node0" presStyleIdx="3" presStyleCnt="4">
        <dgm:presLayoutVars>
          <dgm:chPref val="3"/>
        </dgm:presLayoutVars>
      </dgm:prSet>
      <dgm:spPr/>
    </dgm:pt>
    <dgm:pt modelId="{B4F2FE56-FBDA-443D-96A7-5EEE07594626}" type="pres">
      <dgm:prSet presAssocID="{1C869F14-7092-45BD-9564-1FB4E8E023BD}" presName="rootConnector1" presStyleLbl="node1" presStyleIdx="0" presStyleCnt="0"/>
      <dgm:spPr/>
    </dgm:pt>
    <dgm:pt modelId="{87AE7634-67EE-45A1-A49C-FA64AD4A589C}" type="pres">
      <dgm:prSet presAssocID="{1C869F14-7092-45BD-9564-1FB4E8E023BD}" presName="hierChild2" presStyleCnt="0"/>
      <dgm:spPr/>
    </dgm:pt>
    <dgm:pt modelId="{42446B76-DB95-4671-83F2-CC36A9CED012}" type="pres">
      <dgm:prSet presAssocID="{15F99358-C655-433F-9915-E98FB8ACC8DD}" presName="Name37" presStyleLbl="parChTrans1D2" presStyleIdx="3" presStyleCnt="4"/>
      <dgm:spPr/>
    </dgm:pt>
    <dgm:pt modelId="{3ED90BC4-EFF3-47BC-BB23-5F75EE5DC0B2}" type="pres">
      <dgm:prSet presAssocID="{EF0B3DA3-2293-4AB0-AF21-60D1C6280175}" presName="hierRoot2" presStyleCnt="0">
        <dgm:presLayoutVars>
          <dgm:hierBranch val="init"/>
        </dgm:presLayoutVars>
      </dgm:prSet>
      <dgm:spPr/>
    </dgm:pt>
    <dgm:pt modelId="{A113453D-8D6B-49E0-A135-F2D4813ACD31}" type="pres">
      <dgm:prSet presAssocID="{EF0B3DA3-2293-4AB0-AF21-60D1C6280175}" presName="rootComposite" presStyleCnt="0"/>
      <dgm:spPr/>
    </dgm:pt>
    <dgm:pt modelId="{8C0B296C-449B-4BB9-9D28-6A4B42AC8813}" type="pres">
      <dgm:prSet presAssocID="{EF0B3DA3-2293-4AB0-AF21-60D1C6280175}" presName="rootText" presStyleLbl="node2" presStyleIdx="3" presStyleCnt="4">
        <dgm:presLayoutVars>
          <dgm:chPref val="3"/>
        </dgm:presLayoutVars>
      </dgm:prSet>
      <dgm:spPr/>
    </dgm:pt>
    <dgm:pt modelId="{BF1CDB38-A01D-4F2B-AAE5-F939022C4906}" type="pres">
      <dgm:prSet presAssocID="{EF0B3DA3-2293-4AB0-AF21-60D1C6280175}" presName="rootConnector" presStyleLbl="node2" presStyleIdx="3" presStyleCnt="4"/>
      <dgm:spPr/>
    </dgm:pt>
    <dgm:pt modelId="{11F1F54D-744A-4D00-A20C-442A9F5F0CB2}" type="pres">
      <dgm:prSet presAssocID="{EF0B3DA3-2293-4AB0-AF21-60D1C6280175}" presName="hierChild4" presStyleCnt="0"/>
      <dgm:spPr/>
    </dgm:pt>
    <dgm:pt modelId="{3430F834-E451-4377-B3B6-2EDF99F42EB6}" type="pres">
      <dgm:prSet presAssocID="{EF0B3DA3-2293-4AB0-AF21-60D1C6280175}" presName="hierChild5" presStyleCnt="0"/>
      <dgm:spPr/>
    </dgm:pt>
    <dgm:pt modelId="{DC482AA7-E388-48C0-8E61-2882D67E2774}" type="pres">
      <dgm:prSet presAssocID="{1C869F14-7092-45BD-9564-1FB4E8E023BD}" presName="hierChild3" presStyleCnt="0"/>
      <dgm:spPr/>
    </dgm:pt>
  </dgm:ptLst>
  <dgm:cxnLst>
    <dgm:cxn modelId="{09634C03-8711-493E-B9D6-329879303974}" type="presOf" srcId="{3DDADF18-4F7E-4C61-AC72-27C988434303}" destId="{8C242A18-C839-4F90-B1CB-D44666536491}" srcOrd="1" destOrd="0" presId="urn:microsoft.com/office/officeart/2005/8/layout/orgChart1"/>
    <dgm:cxn modelId="{8BD58417-3452-42BF-8EBB-747FC3524539}" type="presOf" srcId="{443EDCF0-F9A8-4672-B26C-CD1F0DF660D8}" destId="{D0998293-07C0-46A3-9A3B-326683E3A987}" srcOrd="0" destOrd="0" presId="urn:microsoft.com/office/officeart/2005/8/layout/orgChart1"/>
    <dgm:cxn modelId="{066ADA23-2F62-4487-94F0-60755E556EF5}" type="presOf" srcId="{1875D800-B80C-4D00-9BFB-C36ADFD6D0EB}" destId="{550FDEAA-3256-4466-B65A-9B4035AAFC13}" srcOrd="0" destOrd="0" presId="urn:microsoft.com/office/officeart/2005/8/layout/orgChart1"/>
    <dgm:cxn modelId="{82AB933B-48A8-4A1A-AA7A-4BF71A2EE02A}" type="presOf" srcId="{7B54EBB9-B07B-4DD2-8DBD-D7EE2FD18081}" destId="{0B2501ED-644F-44DE-9565-4134C252B542}" srcOrd="0" destOrd="0" presId="urn:microsoft.com/office/officeart/2005/8/layout/orgChart1"/>
    <dgm:cxn modelId="{51A1F33C-2AED-4BF6-8634-583D30F6DF99}" type="presOf" srcId="{1C869F14-7092-45BD-9564-1FB4E8E023BD}" destId="{B4F2FE56-FBDA-443D-96A7-5EEE07594626}" srcOrd="1" destOrd="0" presId="urn:microsoft.com/office/officeart/2005/8/layout/orgChart1"/>
    <dgm:cxn modelId="{77052F3E-F4DB-41C5-A236-6EE40037316E}" type="presOf" srcId="{3256F708-261F-49E6-8950-C558F05BD60F}" destId="{C4D0B63C-D000-4FDF-834D-559BFB1A557E}" srcOrd="1" destOrd="0" presId="urn:microsoft.com/office/officeart/2005/8/layout/orgChart1"/>
    <dgm:cxn modelId="{AF25C840-73AD-43C5-AB8C-BCF6F8CB8BB4}" srcId="{BB4CBC1A-433D-4E6D-BE43-AE6AD23670C6}" destId="{A00939A4-E53C-433A-98F3-89E4DF2E5C34}" srcOrd="0" destOrd="0" parTransId="{0491FDED-BE54-4F29-BE24-D96D199604F1}" sibTransId="{9F1D7073-A411-41CF-BC33-F8163C8C777A}"/>
    <dgm:cxn modelId="{16534E5F-1129-4650-91BF-1A490F42C256}" srcId="{1C869F14-7092-45BD-9564-1FB4E8E023BD}" destId="{EF0B3DA3-2293-4AB0-AF21-60D1C6280175}" srcOrd="0" destOrd="0" parTransId="{15F99358-C655-433F-9915-E98FB8ACC8DD}" sibTransId="{62FD7200-6C0A-408E-B757-7DB05B13588D}"/>
    <dgm:cxn modelId="{BA6C6B62-AE35-4E00-8542-704303046BA8}" srcId="{3DDADF18-4F7E-4C61-AC72-27C988434303}" destId="{0819688E-5434-4A32-B9DC-1D47EE4AFD48}" srcOrd="0" destOrd="0" parTransId="{1875D800-B80C-4D00-9BFB-C36ADFD6D0EB}" sibTransId="{6CB9C42F-4C4B-4AD9-802D-6C7CC315FDF2}"/>
    <dgm:cxn modelId="{9DF72068-3E58-4BF1-8824-8718DD4D52E0}" type="presOf" srcId="{76CFACEC-4687-4128-9D51-2382582244BE}" destId="{E3F1B8BC-ABC4-4A7A-B46C-23E2A2F8A4BE}" srcOrd="0" destOrd="0" presId="urn:microsoft.com/office/officeart/2005/8/layout/orgChart1"/>
    <dgm:cxn modelId="{18EBB968-CE3F-4BD3-A364-10FAFC53BE03}" type="presOf" srcId="{15F99358-C655-433F-9915-E98FB8ACC8DD}" destId="{42446B76-DB95-4671-83F2-CC36A9CED012}" srcOrd="0" destOrd="0" presId="urn:microsoft.com/office/officeart/2005/8/layout/orgChart1"/>
    <dgm:cxn modelId="{2067BB4F-2C8F-41E0-A6BD-BCC52461302C}" type="presOf" srcId="{A00939A4-E53C-433A-98F3-89E4DF2E5C34}" destId="{F0DA672C-7158-4185-96EC-AACE07277743}" srcOrd="1" destOrd="0" presId="urn:microsoft.com/office/officeart/2005/8/layout/orgChart1"/>
    <dgm:cxn modelId="{22A1EC5A-2ED5-47D2-AC47-CF3F33A8A5C9}" type="presOf" srcId="{E47688F6-4600-40F7-B2B1-9B410BDCFF67}" destId="{E5204D86-9FC4-4B18-A141-7E65099FEA25}" srcOrd="1" destOrd="0" presId="urn:microsoft.com/office/officeart/2005/8/layout/orgChart1"/>
    <dgm:cxn modelId="{79FF187D-1E47-4C10-8106-02CA9E55CA9B}" type="presOf" srcId="{E47688F6-4600-40F7-B2B1-9B410BDCFF67}" destId="{1A63BC1F-82A6-4C0A-8F8F-328681D13753}" srcOrd="0" destOrd="0" presId="urn:microsoft.com/office/officeart/2005/8/layout/orgChart1"/>
    <dgm:cxn modelId="{AE79B88C-32AB-4639-A1F3-793DE4E67F1C}" srcId="{BB4CBC1A-433D-4E6D-BE43-AE6AD23670C6}" destId="{E47688F6-4600-40F7-B2B1-9B410BDCFF67}" srcOrd="2" destOrd="0" parTransId="{CC5CE200-EAA0-48E2-922A-C78D87E7C3F6}" sibTransId="{C1F52B10-DC45-492C-B9FB-7177EDB3876A}"/>
    <dgm:cxn modelId="{C7CD7390-9F75-4D37-90A0-820449289704}" type="presOf" srcId="{0819688E-5434-4A32-B9DC-1D47EE4AFD48}" destId="{017B0D9C-C1A2-49D8-A27A-1A9A9D55CFE8}" srcOrd="1" destOrd="0" presId="urn:microsoft.com/office/officeart/2005/8/layout/orgChart1"/>
    <dgm:cxn modelId="{136BC593-2A3D-45EC-8AA8-2D975D0B845B}" type="presOf" srcId="{BB4CBC1A-433D-4E6D-BE43-AE6AD23670C6}" destId="{CA1D2916-F553-40F8-AB88-9A41E8D6C317}" srcOrd="0" destOrd="0" presId="urn:microsoft.com/office/officeart/2005/8/layout/orgChart1"/>
    <dgm:cxn modelId="{521307A2-2FED-47AD-A7C1-24783C0EB5EF}" type="presOf" srcId="{EF0B3DA3-2293-4AB0-AF21-60D1C6280175}" destId="{BF1CDB38-A01D-4F2B-AAE5-F939022C4906}" srcOrd="1" destOrd="0" presId="urn:microsoft.com/office/officeart/2005/8/layout/orgChart1"/>
    <dgm:cxn modelId="{A31211A6-1FC0-4F65-8123-2B79B3952516}" type="presOf" srcId="{443EDCF0-F9A8-4672-B26C-CD1F0DF660D8}" destId="{0BF9A951-A9F2-41C9-BD8B-EAD53D2505B3}" srcOrd="1" destOrd="0" presId="urn:microsoft.com/office/officeart/2005/8/layout/orgChart1"/>
    <dgm:cxn modelId="{8D5774B2-54CA-46CB-A97F-ED7B9A09A146}" type="presOf" srcId="{A00939A4-E53C-433A-98F3-89E4DF2E5C34}" destId="{0BFEC987-B66B-4A85-9A39-496C03E04A4C}" srcOrd="0" destOrd="0" presId="urn:microsoft.com/office/officeart/2005/8/layout/orgChart1"/>
    <dgm:cxn modelId="{3AA710C7-971B-43DF-BE17-FC0171116728}" type="presOf" srcId="{3DDADF18-4F7E-4C61-AC72-27C988434303}" destId="{255F40FA-E2ED-44A4-A84A-9BE93E3C041D}" srcOrd="0" destOrd="0" presId="urn:microsoft.com/office/officeart/2005/8/layout/orgChart1"/>
    <dgm:cxn modelId="{C6A111DA-0387-4AE5-AF7E-9A48FC0116D8}" type="presOf" srcId="{0819688E-5434-4A32-B9DC-1D47EE4AFD48}" destId="{AFC0803D-DCFF-4683-B7AF-9BF0C28260F2}" srcOrd="0" destOrd="0" presId="urn:microsoft.com/office/officeart/2005/8/layout/orgChart1"/>
    <dgm:cxn modelId="{8730E8E1-2D97-4716-B657-C47B7571A284}" srcId="{BB4CBC1A-433D-4E6D-BE43-AE6AD23670C6}" destId="{1C869F14-7092-45BD-9564-1FB4E8E023BD}" srcOrd="3" destOrd="0" parTransId="{8B236072-BC2C-40DA-9FF0-5DC7399B7B92}" sibTransId="{386E390F-5DE4-42FF-8CAE-4CB174ACC2C1}"/>
    <dgm:cxn modelId="{5EEDFDE4-8416-41FA-A7E6-98156502AD59}" srcId="{A00939A4-E53C-433A-98F3-89E4DF2E5C34}" destId="{3256F708-261F-49E6-8950-C558F05BD60F}" srcOrd="0" destOrd="0" parTransId="{76CFACEC-4687-4128-9D51-2382582244BE}" sibTransId="{FF3EE8B3-B9EC-493F-B947-48374180A727}"/>
    <dgm:cxn modelId="{B6516CE8-618F-43FB-B31A-A99B7F88D21C}" type="presOf" srcId="{3256F708-261F-49E6-8950-C558F05BD60F}" destId="{8E731F09-6DDC-48EE-8537-12B888EAC414}" srcOrd="0" destOrd="0" presId="urn:microsoft.com/office/officeart/2005/8/layout/orgChart1"/>
    <dgm:cxn modelId="{1ADACFE8-2108-459A-AC9D-B066EAE3ACB2}" srcId="{BB4CBC1A-433D-4E6D-BE43-AE6AD23670C6}" destId="{3DDADF18-4F7E-4C61-AC72-27C988434303}" srcOrd="1" destOrd="0" parTransId="{46204BEA-6F66-47F6-BA5C-FF3A2DDCE2F7}" sibTransId="{DB0B55D2-1D26-47A7-8DFB-B8AD8E2AC6E8}"/>
    <dgm:cxn modelId="{D9EAE8EA-DFD4-4BD0-B320-37EF2F8A9B0B}" type="presOf" srcId="{1C869F14-7092-45BD-9564-1FB4E8E023BD}" destId="{049ED1AD-D37C-4990-94ED-E7BDD04DCCE0}" srcOrd="0" destOrd="0" presId="urn:microsoft.com/office/officeart/2005/8/layout/orgChart1"/>
    <dgm:cxn modelId="{0854E7EC-C7C6-411D-9F75-B6736721FF69}" srcId="{E47688F6-4600-40F7-B2B1-9B410BDCFF67}" destId="{443EDCF0-F9A8-4672-B26C-CD1F0DF660D8}" srcOrd="0" destOrd="0" parTransId="{7B54EBB9-B07B-4DD2-8DBD-D7EE2FD18081}" sibTransId="{909299ED-DF47-4DF6-9B32-B97DC7659C3B}"/>
    <dgm:cxn modelId="{154E41F7-F01F-4BCA-8FCC-E713B63A8F69}" type="presOf" srcId="{EF0B3DA3-2293-4AB0-AF21-60D1C6280175}" destId="{8C0B296C-449B-4BB9-9D28-6A4B42AC8813}" srcOrd="0" destOrd="0" presId="urn:microsoft.com/office/officeart/2005/8/layout/orgChart1"/>
    <dgm:cxn modelId="{73BA06AB-4447-4773-980F-25A728387970}" type="presParOf" srcId="{CA1D2916-F553-40F8-AB88-9A41E8D6C317}" destId="{2946C7EA-D085-40D0-8C6A-B72732D8CA3B}" srcOrd="0" destOrd="0" presId="urn:microsoft.com/office/officeart/2005/8/layout/orgChart1"/>
    <dgm:cxn modelId="{E685685E-A929-46FA-BBA4-A899099F6121}" type="presParOf" srcId="{2946C7EA-D085-40D0-8C6A-B72732D8CA3B}" destId="{EE13661E-DA58-4317-B25C-8FC3021AC856}" srcOrd="0" destOrd="0" presId="urn:microsoft.com/office/officeart/2005/8/layout/orgChart1"/>
    <dgm:cxn modelId="{4C0E9090-A558-43E4-A9FD-DE4B0E6259E7}" type="presParOf" srcId="{EE13661E-DA58-4317-B25C-8FC3021AC856}" destId="{0BFEC987-B66B-4A85-9A39-496C03E04A4C}" srcOrd="0" destOrd="0" presId="urn:microsoft.com/office/officeart/2005/8/layout/orgChart1"/>
    <dgm:cxn modelId="{3BC3BF32-09BE-423A-86B0-3486E40FC915}" type="presParOf" srcId="{EE13661E-DA58-4317-B25C-8FC3021AC856}" destId="{F0DA672C-7158-4185-96EC-AACE07277743}" srcOrd="1" destOrd="0" presId="urn:microsoft.com/office/officeart/2005/8/layout/orgChart1"/>
    <dgm:cxn modelId="{A9DA344E-7233-4433-AC8A-2FBEF1DF9244}" type="presParOf" srcId="{2946C7EA-D085-40D0-8C6A-B72732D8CA3B}" destId="{3AB9A590-0476-4446-A096-DCB171B074E5}" srcOrd="1" destOrd="0" presId="urn:microsoft.com/office/officeart/2005/8/layout/orgChart1"/>
    <dgm:cxn modelId="{6129CA1C-4601-48BB-80FA-41D53EDFBCD2}" type="presParOf" srcId="{3AB9A590-0476-4446-A096-DCB171B074E5}" destId="{E3F1B8BC-ABC4-4A7A-B46C-23E2A2F8A4BE}" srcOrd="0" destOrd="0" presId="urn:microsoft.com/office/officeart/2005/8/layout/orgChart1"/>
    <dgm:cxn modelId="{4F21284B-F42B-44B3-B18F-002B7C9633E5}" type="presParOf" srcId="{3AB9A590-0476-4446-A096-DCB171B074E5}" destId="{AA03F56F-010C-4C6E-A37C-9588C014B5B1}" srcOrd="1" destOrd="0" presId="urn:microsoft.com/office/officeart/2005/8/layout/orgChart1"/>
    <dgm:cxn modelId="{05362BAE-F102-4C12-A8B8-442F0BA2AB65}" type="presParOf" srcId="{AA03F56F-010C-4C6E-A37C-9588C014B5B1}" destId="{76DF2F87-CB76-49CC-8C55-90E5FB8935C5}" srcOrd="0" destOrd="0" presId="urn:microsoft.com/office/officeart/2005/8/layout/orgChart1"/>
    <dgm:cxn modelId="{B106F7CB-D7E5-418B-A4A3-D7663FC914A3}" type="presParOf" srcId="{76DF2F87-CB76-49CC-8C55-90E5FB8935C5}" destId="{8E731F09-6DDC-48EE-8537-12B888EAC414}" srcOrd="0" destOrd="0" presId="urn:microsoft.com/office/officeart/2005/8/layout/orgChart1"/>
    <dgm:cxn modelId="{037DEAC9-6179-4A13-85AD-1B5DFD125210}" type="presParOf" srcId="{76DF2F87-CB76-49CC-8C55-90E5FB8935C5}" destId="{C4D0B63C-D000-4FDF-834D-559BFB1A557E}" srcOrd="1" destOrd="0" presId="urn:microsoft.com/office/officeart/2005/8/layout/orgChart1"/>
    <dgm:cxn modelId="{3E99F032-512D-4E90-A8FF-E19C3C26CBAE}" type="presParOf" srcId="{AA03F56F-010C-4C6E-A37C-9588C014B5B1}" destId="{B27FE8D6-8FC7-46A6-A6B6-C43076D68C06}" srcOrd="1" destOrd="0" presId="urn:microsoft.com/office/officeart/2005/8/layout/orgChart1"/>
    <dgm:cxn modelId="{71247333-3228-4CA7-97C3-89B90B1E5ECA}" type="presParOf" srcId="{AA03F56F-010C-4C6E-A37C-9588C014B5B1}" destId="{CA40905B-FEAA-495C-96D5-D936F41915A5}" srcOrd="2" destOrd="0" presId="urn:microsoft.com/office/officeart/2005/8/layout/orgChart1"/>
    <dgm:cxn modelId="{B0B0ACA4-B86E-4D50-95E3-854C5821B95C}" type="presParOf" srcId="{2946C7EA-D085-40D0-8C6A-B72732D8CA3B}" destId="{0F65DFA0-1CEC-42DE-A83E-89CB16AFB430}" srcOrd="2" destOrd="0" presId="urn:microsoft.com/office/officeart/2005/8/layout/orgChart1"/>
    <dgm:cxn modelId="{1B27E124-A736-4154-BC1C-9219C1A0F82F}" type="presParOf" srcId="{CA1D2916-F553-40F8-AB88-9A41E8D6C317}" destId="{D3B61BF2-86F2-4D8F-8470-2067ABFA2323}" srcOrd="1" destOrd="0" presId="urn:microsoft.com/office/officeart/2005/8/layout/orgChart1"/>
    <dgm:cxn modelId="{C0C1F35B-0963-44CC-AEFB-C978357BD748}" type="presParOf" srcId="{D3B61BF2-86F2-4D8F-8470-2067ABFA2323}" destId="{EAD3BFC2-9D5E-4F00-BDC2-DF46127A94B9}" srcOrd="0" destOrd="0" presId="urn:microsoft.com/office/officeart/2005/8/layout/orgChart1"/>
    <dgm:cxn modelId="{FA1879A3-6C68-4E85-88E3-E302EDDBB249}" type="presParOf" srcId="{EAD3BFC2-9D5E-4F00-BDC2-DF46127A94B9}" destId="{255F40FA-E2ED-44A4-A84A-9BE93E3C041D}" srcOrd="0" destOrd="0" presId="urn:microsoft.com/office/officeart/2005/8/layout/orgChart1"/>
    <dgm:cxn modelId="{A5B7D4F8-6839-4005-B992-452A528E6286}" type="presParOf" srcId="{EAD3BFC2-9D5E-4F00-BDC2-DF46127A94B9}" destId="{8C242A18-C839-4F90-B1CB-D44666536491}" srcOrd="1" destOrd="0" presId="urn:microsoft.com/office/officeart/2005/8/layout/orgChart1"/>
    <dgm:cxn modelId="{8A971AC9-7CE7-413A-BC65-F77B49C7DD20}" type="presParOf" srcId="{D3B61BF2-86F2-4D8F-8470-2067ABFA2323}" destId="{271FF70D-9DF0-4330-9B1F-C88DDB2C4978}" srcOrd="1" destOrd="0" presId="urn:microsoft.com/office/officeart/2005/8/layout/orgChart1"/>
    <dgm:cxn modelId="{EF08C672-9985-4537-A66F-4D50F20BFC31}" type="presParOf" srcId="{271FF70D-9DF0-4330-9B1F-C88DDB2C4978}" destId="{550FDEAA-3256-4466-B65A-9B4035AAFC13}" srcOrd="0" destOrd="0" presId="urn:microsoft.com/office/officeart/2005/8/layout/orgChart1"/>
    <dgm:cxn modelId="{F341B333-270A-4540-A777-0B088F1ACD23}" type="presParOf" srcId="{271FF70D-9DF0-4330-9B1F-C88DDB2C4978}" destId="{3C31120B-7CC1-4DE2-9C13-1939185C4792}" srcOrd="1" destOrd="0" presId="urn:microsoft.com/office/officeart/2005/8/layout/orgChart1"/>
    <dgm:cxn modelId="{34DA9C6E-D053-40A7-87D7-BD0992774A87}" type="presParOf" srcId="{3C31120B-7CC1-4DE2-9C13-1939185C4792}" destId="{9991C5F8-78BE-4F8B-B1BA-DEAB67C3F898}" srcOrd="0" destOrd="0" presId="urn:microsoft.com/office/officeart/2005/8/layout/orgChart1"/>
    <dgm:cxn modelId="{03142AF6-A4A1-463E-A2E8-ADFD5858917C}" type="presParOf" srcId="{9991C5F8-78BE-4F8B-B1BA-DEAB67C3F898}" destId="{AFC0803D-DCFF-4683-B7AF-9BF0C28260F2}" srcOrd="0" destOrd="0" presId="urn:microsoft.com/office/officeart/2005/8/layout/orgChart1"/>
    <dgm:cxn modelId="{036A75C9-FEA6-4757-AE61-FB461789031E}" type="presParOf" srcId="{9991C5F8-78BE-4F8B-B1BA-DEAB67C3F898}" destId="{017B0D9C-C1A2-49D8-A27A-1A9A9D55CFE8}" srcOrd="1" destOrd="0" presId="urn:microsoft.com/office/officeart/2005/8/layout/orgChart1"/>
    <dgm:cxn modelId="{D5BCBD1A-F2A8-4583-9A52-D83B74A8E3C4}" type="presParOf" srcId="{3C31120B-7CC1-4DE2-9C13-1939185C4792}" destId="{DB0C42D2-4584-47F2-BE3F-FE66EEC28134}" srcOrd="1" destOrd="0" presId="urn:microsoft.com/office/officeart/2005/8/layout/orgChart1"/>
    <dgm:cxn modelId="{5D4C7B8B-1848-4425-B00C-2ADD7EEA3EF2}" type="presParOf" srcId="{3C31120B-7CC1-4DE2-9C13-1939185C4792}" destId="{79DE9C0E-24FC-4B7F-9BC8-FBB5BB0F43DF}" srcOrd="2" destOrd="0" presId="urn:microsoft.com/office/officeart/2005/8/layout/orgChart1"/>
    <dgm:cxn modelId="{B0099BF4-AB17-488A-A791-AF2BF4A35103}" type="presParOf" srcId="{D3B61BF2-86F2-4D8F-8470-2067ABFA2323}" destId="{7606E38F-744F-4F80-85C1-BCD53013B432}" srcOrd="2" destOrd="0" presId="urn:microsoft.com/office/officeart/2005/8/layout/orgChart1"/>
    <dgm:cxn modelId="{B2EA1277-7A7D-4085-AA39-2CE465730698}" type="presParOf" srcId="{CA1D2916-F553-40F8-AB88-9A41E8D6C317}" destId="{22DA312F-95C4-426B-8565-FFADC89663D9}" srcOrd="2" destOrd="0" presId="urn:microsoft.com/office/officeart/2005/8/layout/orgChart1"/>
    <dgm:cxn modelId="{7029FA45-2A37-4ECB-BAA2-238020A91624}" type="presParOf" srcId="{22DA312F-95C4-426B-8565-FFADC89663D9}" destId="{D810839C-EA50-4F6D-BA59-687F4429CCB5}" srcOrd="0" destOrd="0" presId="urn:microsoft.com/office/officeart/2005/8/layout/orgChart1"/>
    <dgm:cxn modelId="{5C4D6CC8-8175-4214-AB56-4D74D13EB817}" type="presParOf" srcId="{D810839C-EA50-4F6D-BA59-687F4429CCB5}" destId="{1A63BC1F-82A6-4C0A-8F8F-328681D13753}" srcOrd="0" destOrd="0" presId="urn:microsoft.com/office/officeart/2005/8/layout/orgChart1"/>
    <dgm:cxn modelId="{BEA063E2-6AB7-46EC-9C93-F01325808C4B}" type="presParOf" srcId="{D810839C-EA50-4F6D-BA59-687F4429CCB5}" destId="{E5204D86-9FC4-4B18-A141-7E65099FEA25}" srcOrd="1" destOrd="0" presId="urn:microsoft.com/office/officeart/2005/8/layout/orgChart1"/>
    <dgm:cxn modelId="{5777F607-C590-4530-B747-CC86A6A803BA}" type="presParOf" srcId="{22DA312F-95C4-426B-8565-FFADC89663D9}" destId="{BE805136-01D1-4A47-AF04-FD6338F35D32}" srcOrd="1" destOrd="0" presId="urn:microsoft.com/office/officeart/2005/8/layout/orgChart1"/>
    <dgm:cxn modelId="{E6B57614-904F-4E88-90A4-8197AD664604}" type="presParOf" srcId="{BE805136-01D1-4A47-AF04-FD6338F35D32}" destId="{0B2501ED-644F-44DE-9565-4134C252B542}" srcOrd="0" destOrd="0" presId="urn:microsoft.com/office/officeart/2005/8/layout/orgChart1"/>
    <dgm:cxn modelId="{018D1067-4664-4C3A-A919-CEC50EB1DAF8}" type="presParOf" srcId="{BE805136-01D1-4A47-AF04-FD6338F35D32}" destId="{FE3717F5-C307-4E43-B249-DD5FED0A1FB2}" srcOrd="1" destOrd="0" presId="urn:microsoft.com/office/officeart/2005/8/layout/orgChart1"/>
    <dgm:cxn modelId="{C576CB85-B5F0-44AA-A5CF-A43B37E2EDDD}" type="presParOf" srcId="{FE3717F5-C307-4E43-B249-DD5FED0A1FB2}" destId="{CD57A51E-A346-431E-92DF-B68C9DFDA524}" srcOrd="0" destOrd="0" presId="urn:microsoft.com/office/officeart/2005/8/layout/orgChart1"/>
    <dgm:cxn modelId="{72190182-F780-41AE-B8EA-01D1079A34C2}" type="presParOf" srcId="{CD57A51E-A346-431E-92DF-B68C9DFDA524}" destId="{D0998293-07C0-46A3-9A3B-326683E3A987}" srcOrd="0" destOrd="0" presId="urn:microsoft.com/office/officeart/2005/8/layout/orgChart1"/>
    <dgm:cxn modelId="{93992EB2-3D7F-4915-ACE9-9CD2FB042C56}" type="presParOf" srcId="{CD57A51E-A346-431E-92DF-B68C9DFDA524}" destId="{0BF9A951-A9F2-41C9-BD8B-EAD53D2505B3}" srcOrd="1" destOrd="0" presId="urn:microsoft.com/office/officeart/2005/8/layout/orgChart1"/>
    <dgm:cxn modelId="{38AD79EE-0273-4046-A619-139032670291}" type="presParOf" srcId="{FE3717F5-C307-4E43-B249-DD5FED0A1FB2}" destId="{60165850-0810-4DCE-B71A-3369C2A6C71F}" srcOrd="1" destOrd="0" presId="urn:microsoft.com/office/officeart/2005/8/layout/orgChart1"/>
    <dgm:cxn modelId="{9041636B-1624-434E-B1E0-4AE2E60117F2}" type="presParOf" srcId="{FE3717F5-C307-4E43-B249-DD5FED0A1FB2}" destId="{CECCC5B5-0495-45A5-868A-31696E17309C}" srcOrd="2" destOrd="0" presId="urn:microsoft.com/office/officeart/2005/8/layout/orgChart1"/>
    <dgm:cxn modelId="{8B57304B-FF0E-4CCE-AA4E-54E38B66623F}" type="presParOf" srcId="{22DA312F-95C4-426B-8565-FFADC89663D9}" destId="{08667722-304B-4DF4-9370-091208EEF902}" srcOrd="2" destOrd="0" presId="urn:microsoft.com/office/officeart/2005/8/layout/orgChart1"/>
    <dgm:cxn modelId="{F136AEB6-5599-4CB9-9593-E56D3472AD25}" type="presParOf" srcId="{CA1D2916-F553-40F8-AB88-9A41E8D6C317}" destId="{E723C231-43B4-46E8-AD3B-3E2FCAB2469D}" srcOrd="3" destOrd="0" presId="urn:microsoft.com/office/officeart/2005/8/layout/orgChart1"/>
    <dgm:cxn modelId="{DCB7BA09-58A1-4B32-B879-9965F12A32E7}" type="presParOf" srcId="{E723C231-43B4-46E8-AD3B-3E2FCAB2469D}" destId="{1357CA04-0087-4343-A4F6-067D60FD429D}" srcOrd="0" destOrd="0" presId="urn:microsoft.com/office/officeart/2005/8/layout/orgChart1"/>
    <dgm:cxn modelId="{F019EFFE-3B45-4E35-AC1A-4F75BF67A9AC}" type="presParOf" srcId="{1357CA04-0087-4343-A4F6-067D60FD429D}" destId="{049ED1AD-D37C-4990-94ED-E7BDD04DCCE0}" srcOrd="0" destOrd="0" presId="urn:microsoft.com/office/officeart/2005/8/layout/orgChart1"/>
    <dgm:cxn modelId="{4B1C2AC4-203C-4482-A847-3A72F40AFDFC}" type="presParOf" srcId="{1357CA04-0087-4343-A4F6-067D60FD429D}" destId="{B4F2FE56-FBDA-443D-96A7-5EEE07594626}" srcOrd="1" destOrd="0" presId="urn:microsoft.com/office/officeart/2005/8/layout/orgChart1"/>
    <dgm:cxn modelId="{7D8C979C-535B-41A9-B208-43668A0ACCD0}" type="presParOf" srcId="{E723C231-43B4-46E8-AD3B-3E2FCAB2469D}" destId="{87AE7634-67EE-45A1-A49C-FA64AD4A589C}" srcOrd="1" destOrd="0" presId="urn:microsoft.com/office/officeart/2005/8/layout/orgChart1"/>
    <dgm:cxn modelId="{FD1DE8E5-4140-43CE-95F4-CF2814E365E5}" type="presParOf" srcId="{87AE7634-67EE-45A1-A49C-FA64AD4A589C}" destId="{42446B76-DB95-4671-83F2-CC36A9CED012}" srcOrd="0" destOrd="0" presId="urn:microsoft.com/office/officeart/2005/8/layout/orgChart1"/>
    <dgm:cxn modelId="{6ADC50AC-0CA8-4AD4-B15E-7C5C72288916}" type="presParOf" srcId="{87AE7634-67EE-45A1-A49C-FA64AD4A589C}" destId="{3ED90BC4-EFF3-47BC-BB23-5F75EE5DC0B2}" srcOrd="1" destOrd="0" presId="urn:microsoft.com/office/officeart/2005/8/layout/orgChart1"/>
    <dgm:cxn modelId="{282D6E78-C6EA-427E-B505-7FAB452BD279}" type="presParOf" srcId="{3ED90BC4-EFF3-47BC-BB23-5F75EE5DC0B2}" destId="{A113453D-8D6B-49E0-A135-F2D4813ACD31}" srcOrd="0" destOrd="0" presId="urn:microsoft.com/office/officeart/2005/8/layout/orgChart1"/>
    <dgm:cxn modelId="{E78A050B-7F79-41DB-84AD-D241D468732E}" type="presParOf" srcId="{A113453D-8D6B-49E0-A135-F2D4813ACD31}" destId="{8C0B296C-449B-4BB9-9D28-6A4B42AC8813}" srcOrd="0" destOrd="0" presId="urn:microsoft.com/office/officeart/2005/8/layout/orgChart1"/>
    <dgm:cxn modelId="{69C94BBC-8517-4585-A31E-CE16A1D97579}" type="presParOf" srcId="{A113453D-8D6B-49E0-A135-F2D4813ACD31}" destId="{BF1CDB38-A01D-4F2B-AAE5-F939022C4906}" srcOrd="1" destOrd="0" presId="urn:microsoft.com/office/officeart/2005/8/layout/orgChart1"/>
    <dgm:cxn modelId="{02F5A13C-80FD-44ED-B617-8F71CB86BB79}" type="presParOf" srcId="{3ED90BC4-EFF3-47BC-BB23-5F75EE5DC0B2}" destId="{11F1F54D-744A-4D00-A20C-442A9F5F0CB2}" srcOrd="1" destOrd="0" presId="urn:microsoft.com/office/officeart/2005/8/layout/orgChart1"/>
    <dgm:cxn modelId="{E5F0F532-694C-4141-A1DB-8C5BE186EFAE}" type="presParOf" srcId="{3ED90BC4-EFF3-47BC-BB23-5F75EE5DC0B2}" destId="{3430F834-E451-4377-B3B6-2EDF99F42EB6}" srcOrd="2" destOrd="0" presId="urn:microsoft.com/office/officeart/2005/8/layout/orgChart1"/>
    <dgm:cxn modelId="{E06569E6-646A-4679-B2DC-CEF18E6B7896}" type="presParOf" srcId="{E723C231-43B4-46E8-AD3B-3E2FCAB2469D}" destId="{DC482AA7-E388-48C0-8E61-2882D67E2774}" srcOrd="2" destOrd="0" presId="urn:microsoft.com/office/officeart/2005/8/layout/orgChart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B4CBC1A-433D-4E6D-BE43-AE6AD23670C6}"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A00939A4-E53C-433A-98F3-89E4DF2E5C34}">
      <dgm:prSet custT="1"/>
      <dgm:spPr>
        <a:solidFill>
          <a:schemeClr val="tx2">
            <a:lumMod val="75000"/>
          </a:schemeClr>
        </a:solidFill>
        <a:ln>
          <a:solidFill>
            <a:schemeClr val="tx2">
              <a:lumMod val="75000"/>
            </a:schemeClr>
          </a:solidFill>
        </a:ln>
      </dgm:spPr>
      <dgm:t>
        <a:bodyPr/>
        <a:lstStyle/>
        <a:p>
          <a:r>
            <a:rPr lang="en-GB" sz="2100" dirty="0">
              <a:latin typeface="Source Sans Pro" panose="020B0503030403020204" pitchFamily="34" charset="0"/>
            </a:rPr>
            <a:t>Broad definitions of AVGs </a:t>
          </a:r>
          <a:endParaRPr lang="en-US" sz="2100" dirty="0">
            <a:latin typeface="Source Sans Pro" panose="020B0503030403020204" pitchFamily="34" charset="0"/>
          </a:endParaRPr>
        </a:p>
      </dgm:t>
    </dgm:pt>
    <dgm:pt modelId="{0491FDED-BE54-4F29-BE24-D96D199604F1}" type="parTrans" cxnId="{AF25C840-73AD-43C5-AB8C-BCF6F8CB8BB4}">
      <dgm:prSet/>
      <dgm:spPr/>
      <dgm:t>
        <a:bodyPr/>
        <a:lstStyle/>
        <a:p>
          <a:endParaRPr lang="en-US" sz="1800">
            <a:latin typeface="Source Sans Pro" panose="020B0503030403020204" pitchFamily="34" charset="0"/>
          </a:endParaRPr>
        </a:p>
      </dgm:t>
    </dgm:pt>
    <dgm:pt modelId="{9F1D7073-A411-41CF-BC33-F8163C8C777A}" type="sibTrans" cxnId="{AF25C840-73AD-43C5-AB8C-BCF6F8CB8BB4}">
      <dgm:prSet/>
      <dgm:spPr/>
      <dgm:t>
        <a:bodyPr/>
        <a:lstStyle/>
        <a:p>
          <a:endParaRPr lang="en-US" sz="1800">
            <a:latin typeface="Source Sans Pro" panose="020B0503030403020204" pitchFamily="34" charset="0"/>
          </a:endParaRPr>
        </a:p>
      </dgm:t>
    </dgm:pt>
    <dgm:pt modelId="{E47688F6-4600-40F7-B2B1-9B410BDCFF67}">
      <dgm:prSet custT="1"/>
      <dgm:spPr>
        <a:solidFill>
          <a:schemeClr val="tx2">
            <a:lumMod val="75000"/>
          </a:schemeClr>
        </a:solidFill>
        <a:ln>
          <a:solidFill>
            <a:schemeClr val="tx2">
              <a:lumMod val="75000"/>
            </a:schemeClr>
          </a:solidFill>
        </a:ln>
      </dgm:spPr>
      <dgm:t>
        <a:bodyPr/>
        <a:lstStyle/>
        <a:p>
          <a:r>
            <a:rPr lang="en-GB" sz="2100" dirty="0">
              <a:latin typeface="Source Sans Pro" panose="020B0503030403020204" pitchFamily="34" charset="0"/>
            </a:rPr>
            <a:t>Single measure of AVG expertise</a:t>
          </a:r>
          <a:endParaRPr lang="en-US" sz="2100" dirty="0">
            <a:latin typeface="Source Sans Pro" panose="020B0503030403020204" pitchFamily="34" charset="0"/>
          </a:endParaRPr>
        </a:p>
      </dgm:t>
    </dgm:pt>
    <dgm:pt modelId="{CC5CE200-EAA0-48E2-922A-C78D87E7C3F6}" type="parTrans" cxnId="{AE79B88C-32AB-4639-A1F3-793DE4E67F1C}">
      <dgm:prSet/>
      <dgm:spPr/>
      <dgm:t>
        <a:bodyPr/>
        <a:lstStyle/>
        <a:p>
          <a:endParaRPr lang="en-US" sz="1800">
            <a:latin typeface="Source Sans Pro" panose="020B0503030403020204" pitchFamily="34" charset="0"/>
          </a:endParaRPr>
        </a:p>
      </dgm:t>
    </dgm:pt>
    <dgm:pt modelId="{C1F52B10-DC45-492C-B9FB-7177EDB3876A}" type="sibTrans" cxnId="{AE79B88C-32AB-4639-A1F3-793DE4E67F1C}">
      <dgm:prSet/>
      <dgm:spPr/>
      <dgm:t>
        <a:bodyPr/>
        <a:lstStyle/>
        <a:p>
          <a:endParaRPr lang="en-US" sz="1800">
            <a:latin typeface="Source Sans Pro" panose="020B0503030403020204" pitchFamily="34" charset="0"/>
          </a:endParaRPr>
        </a:p>
      </dgm:t>
    </dgm:pt>
    <dgm:pt modelId="{3DDADF18-4F7E-4C61-AC72-27C988434303}">
      <dgm:prSet custT="1"/>
      <dgm:spPr>
        <a:solidFill>
          <a:schemeClr val="tx2">
            <a:lumMod val="75000"/>
          </a:schemeClr>
        </a:solidFill>
        <a:ln>
          <a:solidFill>
            <a:schemeClr val="tx2">
              <a:lumMod val="75000"/>
            </a:schemeClr>
          </a:solidFill>
        </a:ln>
      </dgm:spPr>
      <dgm:t>
        <a:bodyPr/>
        <a:lstStyle/>
        <a:p>
          <a:r>
            <a:rPr lang="en-GB" sz="2100" dirty="0">
              <a:latin typeface="Source Sans Pro" panose="020B0503030403020204" pitchFamily="34" charset="0"/>
            </a:rPr>
            <a:t>Small samples of novice players</a:t>
          </a:r>
          <a:endParaRPr lang="en-US" sz="2100" dirty="0">
            <a:latin typeface="Source Sans Pro" panose="020B0503030403020204" pitchFamily="34" charset="0"/>
          </a:endParaRPr>
        </a:p>
      </dgm:t>
    </dgm:pt>
    <dgm:pt modelId="{46204BEA-6F66-47F6-BA5C-FF3A2DDCE2F7}" type="parTrans" cxnId="{1ADACFE8-2108-459A-AC9D-B066EAE3ACB2}">
      <dgm:prSet/>
      <dgm:spPr/>
      <dgm:t>
        <a:bodyPr/>
        <a:lstStyle/>
        <a:p>
          <a:endParaRPr lang="en-US" sz="1800">
            <a:latin typeface="Source Sans Pro" panose="020B0503030403020204" pitchFamily="34" charset="0"/>
          </a:endParaRPr>
        </a:p>
      </dgm:t>
    </dgm:pt>
    <dgm:pt modelId="{DB0B55D2-1D26-47A7-8DFB-B8AD8E2AC6E8}" type="sibTrans" cxnId="{1ADACFE8-2108-459A-AC9D-B066EAE3ACB2}">
      <dgm:prSet/>
      <dgm:spPr/>
      <dgm:t>
        <a:bodyPr/>
        <a:lstStyle/>
        <a:p>
          <a:endParaRPr lang="en-US" sz="1800">
            <a:latin typeface="Source Sans Pro" panose="020B0503030403020204" pitchFamily="34" charset="0"/>
          </a:endParaRPr>
        </a:p>
      </dgm:t>
    </dgm:pt>
    <dgm:pt modelId="{1C869F14-7092-45BD-9564-1FB4E8E023BD}">
      <dgm:prSet custT="1"/>
      <dgm:spPr>
        <a:solidFill>
          <a:schemeClr val="tx2">
            <a:lumMod val="75000"/>
          </a:schemeClr>
        </a:solidFill>
        <a:ln>
          <a:solidFill>
            <a:schemeClr val="tx2">
              <a:lumMod val="75000"/>
            </a:schemeClr>
          </a:solidFill>
        </a:ln>
      </dgm:spPr>
      <dgm:t>
        <a:bodyPr/>
        <a:lstStyle/>
        <a:p>
          <a:r>
            <a:rPr lang="en-GB" sz="2100" dirty="0">
              <a:latin typeface="Source Sans Pro" panose="020B0503030403020204" pitchFamily="34" charset="0"/>
            </a:rPr>
            <a:t>Limited expertise and training periods</a:t>
          </a:r>
          <a:endParaRPr lang="en-US" sz="2100" dirty="0">
            <a:latin typeface="Source Sans Pro" panose="020B0503030403020204" pitchFamily="34" charset="0"/>
          </a:endParaRPr>
        </a:p>
      </dgm:t>
    </dgm:pt>
    <dgm:pt modelId="{8B236072-BC2C-40DA-9FF0-5DC7399B7B92}" type="parTrans" cxnId="{8730E8E1-2D97-4716-B657-C47B7571A284}">
      <dgm:prSet/>
      <dgm:spPr/>
      <dgm:t>
        <a:bodyPr/>
        <a:lstStyle/>
        <a:p>
          <a:endParaRPr lang="en-US" sz="1800">
            <a:latin typeface="Source Sans Pro" panose="020B0503030403020204" pitchFamily="34" charset="0"/>
          </a:endParaRPr>
        </a:p>
      </dgm:t>
    </dgm:pt>
    <dgm:pt modelId="{386E390F-5DE4-42FF-8CAE-4CB174ACC2C1}" type="sibTrans" cxnId="{8730E8E1-2D97-4716-B657-C47B7571A284}">
      <dgm:prSet/>
      <dgm:spPr/>
      <dgm:t>
        <a:bodyPr/>
        <a:lstStyle/>
        <a:p>
          <a:endParaRPr lang="en-US" sz="1800">
            <a:latin typeface="Source Sans Pro" panose="020B0503030403020204" pitchFamily="34" charset="0"/>
          </a:endParaRPr>
        </a:p>
      </dgm:t>
    </dgm:pt>
    <dgm:pt modelId="{3256F708-261F-49E6-8950-C558F05BD60F}">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Counter-Strike: Global Offensive (CS:GO)</a:t>
          </a:r>
        </a:p>
      </dgm:t>
    </dgm:pt>
    <dgm:pt modelId="{76CFACEC-4687-4128-9D51-2382582244BE}" type="parTrans" cxnId="{5EEDFDE4-8416-41FA-A7E6-98156502AD59}">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sz="1800">
            <a:latin typeface="Source Sans Pro" panose="020B0503030403020204" pitchFamily="34" charset="0"/>
          </a:endParaRPr>
        </a:p>
      </dgm:t>
    </dgm:pt>
    <dgm:pt modelId="{FF3EE8B3-B9EC-493F-B947-48374180A727}" type="sibTrans" cxnId="{5EEDFDE4-8416-41FA-A7E6-98156502AD59}">
      <dgm:prSet/>
      <dgm:spPr/>
      <dgm:t>
        <a:bodyPr/>
        <a:lstStyle/>
        <a:p>
          <a:endParaRPr lang="en-GB" sz="1800">
            <a:latin typeface="Source Sans Pro" panose="020B0503030403020204" pitchFamily="34" charset="0"/>
          </a:endParaRPr>
        </a:p>
      </dgm:t>
    </dgm:pt>
    <dgm:pt modelId="{443EDCF0-F9A8-4672-B26C-CD1F0DF660D8}">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Investigation of various in-game measures</a:t>
          </a:r>
        </a:p>
      </dgm:t>
    </dgm:pt>
    <dgm:pt modelId="{7B54EBB9-B07B-4DD2-8DBD-D7EE2FD18081}" type="parTrans" cxnId="{0854E7EC-C7C6-411D-9F75-B6736721FF69}">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sz="1800">
            <a:latin typeface="Source Sans Pro" panose="020B0503030403020204" pitchFamily="34" charset="0"/>
          </a:endParaRPr>
        </a:p>
      </dgm:t>
    </dgm:pt>
    <dgm:pt modelId="{909299ED-DF47-4DF6-9B32-B97DC7659C3B}" type="sibTrans" cxnId="{0854E7EC-C7C6-411D-9F75-B6736721FF69}">
      <dgm:prSet/>
      <dgm:spPr/>
      <dgm:t>
        <a:bodyPr/>
        <a:lstStyle/>
        <a:p>
          <a:endParaRPr lang="en-GB" sz="1800">
            <a:latin typeface="Source Sans Pro" panose="020B0503030403020204" pitchFamily="34" charset="0"/>
          </a:endParaRPr>
        </a:p>
      </dgm:t>
    </dgm:pt>
    <dgm:pt modelId="{0819688E-5434-4A32-B9DC-1D47EE4AFD48}">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Large samples of habitual and professional CS:GO players</a:t>
          </a:r>
        </a:p>
      </dgm:t>
    </dgm:pt>
    <dgm:pt modelId="{1875D800-B80C-4D00-9BFB-C36ADFD6D0EB}" type="parTrans" cxnId="{BA6C6B62-AE35-4E00-8542-704303046BA8}">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sz="1800">
            <a:latin typeface="Source Sans Pro" panose="020B0503030403020204" pitchFamily="34" charset="0"/>
          </a:endParaRPr>
        </a:p>
      </dgm:t>
    </dgm:pt>
    <dgm:pt modelId="{6CB9C42F-4C4B-4AD9-802D-6C7CC315FDF2}" type="sibTrans" cxnId="{BA6C6B62-AE35-4E00-8542-704303046BA8}">
      <dgm:prSet/>
      <dgm:spPr/>
      <dgm:t>
        <a:bodyPr/>
        <a:lstStyle/>
        <a:p>
          <a:endParaRPr lang="en-GB" sz="1800">
            <a:latin typeface="Source Sans Pro" panose="020B0503030403020204" pitchFamily="34" charset="0"/>
          </a:endParaRPr>
        </a:p>
      </dgm:t>
    </dgm:pt>
    <dgm:pt modelId="{EF0B3DA3-2293-4AB0-AF21-60D1C6280175}">
      <dgm:prSet custT="1"/>
      <dgm:spPr>
        <a:solidFill>
          <a:schemeClr val="accent6">
            <a:lumMod val="75000"/>
          </a:schemeClr>
        </a:solidFill>
        <a:ln>
          <a:solidFill>
            <a:schemeClr val="accent6">
              <a:lumMod val="75000"/>
            </a:schemeClr>
          </a:solidFill>
        </a:ln>
      </dgm:spPr>
      <dgm:t>
        <a:bodyPr/>
        <a:lstStyle/>
        <a:p>
          <a:r>
            <a:rPr lang="en-GB" sz="1600" dirty="0">
              <a:latin typeface="Source Sans Pro" panose="020B0503030403020204" pitchFamily="34" charset="0"/>
            </a:rPr>
            <a:t>Inclusion of professional eSports players</a:t>
          </a:r>
        </a:p>
      </dgm:t>
    </dgm:pt>
    <dgm:pt modelId="{15F99358-C655-433F-9915-E98FB8ACC8DD}" type="parTrans" cxnId="{16534E5F-1129-4650-91BF-1A490F42C256}">
      <dgm:prSet>
        <dgm:style>
          <a:lnRef idx="2">
            <a:schemeClr val="accent6"/>
          </a:lnRef>
          <a:fillRef idx="0">
            <a:schemeClr val="accent6"/>
          </a:fillRef>
          <a:effectRef idx="1">
            <a:schemeClr val="accent6"/>
          </a:effectRef>
          <a:fontRef idx="minor">
            <a:schemeClr val="tx1"/>
          </a:fontRef>
        </dgm:style>
      </dgm:prSet>
      <dgm:spPr>
        <a:ln>
          <a:solidFill>
            <a:schemeClr val="tx2"/>
          </a:solidFill>
        </a:ln>
      </dgm:spPr>
      <dgm:t>
        <a:bodyPr/>
        <a:lstStyle/>
        <a:p>
          <a:endParaRPr lang="en-GB" sz="1800">
            <a:latin typeface="Source Sans Pro" panose="020B0503030403020204" pitchFamily="34" charset="0"/>
          </a:endParaRPr>
        </a:p>
      </dgm:t>
    </dgm:pt>
    <dgm:pt modelId="{62FD7200-6C0A-408E-B757-7DB05B13588D}" type="sibTrans" cxnId="{16534E5F-1129-4650-91BF-1A490F42C256}">
      <dgm:prSet/>
      <dgm:spPr/>
      <dgm:t>
        <a:bodyPr/>
        <a:lstStyle/>
        <a:p>
          <a:endParaRPr lang="en-GB" sz="1800">
            <a:latin typeface="Source Sans Pro" panose="020B0503030403020204" pitchFamily="34" charset="0"/>
          </a:endParaRPr>
        </a:p>
      </dgm:t>
    </dgm:pt>
    <dgm:pt modelId="{CA1D2916-F553-40F8-AB88-9A41E8D6C317}" type="pres">
      <dgm:prSet presAssocID="{BB4CBC1A-433D-4E6D-BE43-AE6AD23670C6}" presName="hierChild1" presStyleCnt="0">
        <dgm:presLayoutVars>
          <dgm:orgChart val="1"/>
          <dgm:chPref val="1"/>
          <dgm:dir/>
          <dgm:animOne val="branch"/>
          <dgm:animLvl val="lvl"/>
          <dgm:resizeHandles/>
        </dgm:presLayoutVars>
      </dgm:prSet>
      <dgm:spPr/>
    </dgm:pt>
    <dgm:pt modelId="{2946C7EA-D085-40D0-8C6A-B72732D8CA3B}" type="pres">
      <dgm:prSet presAssocID="{A00939A4-E53C-433A-98F3-89E4DF2E5C34}" presName="hierRoot1" presStyleCnt="0">
        <dgm:presLayoutVars>
          <dgm:hierBranch val="init"/>
        </dgm:presLayoutVars>
      </dgm:prSet>
      <dgm:spPr/>
    </dgm:pt>
    <dgm:pt modelId="{EE13661E-DA58-4317-B25C-8FC3021AC856}" type="pres">
      <dgm:prSet presAssocID="{A00939A4-E53C-433A-98F3-89E4DF2E5C34}" presName="rootComposite1" presStyleCnt="0"/>
      <dgm:spPr/>
    </dgm:pt>
    <dgm:pt modelId="{0BFEC987-B66B-4A85-9A39-496C03E04A4C}" type="pres">
      <dgm:prSet presAssocID="{A00939A4-E53C-433A-98F3-89E4DF2E5C34}" presName="rootText1" presStyleLbl="node0" presStyleIdx="0" presStyleCnt="4">
        <dgm:presLayoutVars>
          <dgm:chPref val="3"/>
        </dgm:presLayoutVars>
      </dgm:prSet>
      <dgm:spPr/>
    </dgm:pt>
    <dgm:pt modelId="{F0DA672C-7158-4185-96EC-AACE07277743}" type="pres">
      <dgm:prSet presAssocID="{A00939A4-E53C-433A-98F3-89E4DF2E5C34}" presName="rootConnector1" presStyleLbl="node1" presStyleIdx="0" presStyleCnt="0"/>
      <dgm:spPr/>
    </dgm:pt>
    <dgm:pt modelId="{3AB9A590-0476-4446-A096-DCB171B074E5}" type="pres">
      <dgm:prSet presAssocID="{A00939A4-E53C-433A-98F3-89E4DF2E5C34}" presName="hierChild2" presStyleCnt="0"/>
      <dgm:spPr/>
    </dgm:pt>
    <dgm:pt modelId="{E3F1B8BC-ABC4-4A7A-B46C-23E2A2F8A4BE}" type="pres">
      <dgm:prSet presAssocID="{76CFACEC-4687-4128-9D51-2382582244BE}" presName="Name37" presStyleLbl="parChTrans1D2" presStyleIdx="0" presStyleCnt="4"/>
      <dgm:spPr/>
    </dgm:pt>
    <dgm:pt modelId="{AA03F56F-010C-4C6E-A37C-9588C014B5B1}" type="pres">
      <dgm:prSet presAssocID="{3256F708-261F-49E6-8950-C558F05BD60F}" presName="hierRoot2" presStyleCnt="0">
        <dgm:presLayoutVars>
          <dgm:hierBranch val="init"/>
        </dgm:presLayoutVars>
      </dgm:prSet>
      <dgm:spPr/>
    </dgm:pt>
    <dgm:pt modelId="{76DF2F87-CB76-49CC-8C55-90E5FB8935C5}" type="pres">
      <dgm:prSet presAssocID="{3256F708-261F-49E6-8950-C558F05BD60F}" presName="rootComposite" presStyleCnt="0"/>
      <dgm:spPr/>
    </dgm:pt>
    <dgm:pt modelId="{8E731F09-6DDC-48EE-8537-12B888EAC414}" type="pres">
      <dgm:prSet presAssocID="{3256F708-261F-49E6-8950-C558F05BD60F}" presName="rootText" presStyleLbl="node2" presStyleIdx="0" presStyleCnt="4">
        <dgm:presLayoutVars>
          <dgm:chPref val="3"/>
        </dgm:presLayoutVars>
      </dgm:prSet>
      <dgm:spPr/>
    </dgm:pt>
    <dgm:pt modelId="{C4D0B63C-D000-4FDF-834D-559BFB1A557E}" type="pres">
      <dgm:prSet presAssocID="{3256F708-261F-49E6-8950-C558F05BD60F}" presName="rootConnector" presStyleLbl="node2" presStyleIdx="0" presStyleCnt="4"/>
      <dgm:spPr/>
    </dgm:pt>
    <dgm:pt modelId="{B27FE8D6-8FC7-46A6-A6B6-C43076D68C06}" type="pres">
      <dgm:prSet presAssocID="{3256F708-261F-49E6-8950-C558F05BD60F}" presName="hierChild4" presStyleCnt="0"/>
      <dgm:spPr/>
    </dgm:pt>
    <dgm:pt modelId="{CA40905B-FEAA-495C-96D5-D936F41915A5}" type="pres">
      <dgm:prSet presAssocID="{3256F708-261F-49E6-8950-C558F05BD60F}" presName="hierChild5" presStyleCnt="0"/>
      <dgm:spPr/>
    </dgm:pt>
    <dgm:pt modelId="{0F65DFA0-1CEC-42DE-A83E-89CB16AFB430}" type="pres">
      <dgm:prSet presAssocID="{A00939A4-E53C-433A-98F3-89E4DF2E5C34}" presName="hierChild3" presStyleCnt="0"/>
      <dgm:spPr/>
    </dgm:pt>
    <dgm:pt modelId="{D3B61BF2-86F2-4D8F-8470-2067ABFA2323}" type="pres">
      <dgm:prSet presAssocID="{3DDADF18-4F7E-4C61-AC72-27C988434303}" presName="hierRoot1" presStyleCnt="0">
        <dgm:presLayoutVars>
          <dgm:hierBranch val="init"/>
        </dgm:presLayoutVars>
      </dgm:prSet>
      <dgm:spPr/>
    </dgm:pt>
    <dgm:pt modelId="{EAD3BFC2-9D5E-4F00-BDC2-DF46127A94B9}" type="pres">
      <dgm:prSet presAssocID="{3DDADF18-4F7E-4C61-AC72-27C988434303}" presName="rootComposite1" presStyleCnt="0"/>
      <dgm:spPr/>
    </dgm:pt>
    <dgm:pt modelId="{255F40FA-E2ED-44A4-A84A-9BE93E3C041D}" type="pres">
      <dgm:prSet presAssocID="{3DDADF18-4F7E-4C61-AC72-27C988434303}" presName="rootText1" presStyleLbl="node0" presStyleIdx="1" presStyleCnt="4">
        <dgm:presLayoutVars>
          <dgm:chPref val="3"/>
        </dgm:presLayoutVars>
      </dgm:prSet>
      <dgm:spPr/>
    </dgm:pt>
    <dgm:pt modelId="{8C242A18-C839-4F90-B1CB-D44666536491}" type="pres">
      <dgm:prSet presAssocID="{3DDADF18-4F7E-4C61-AC72-27C988434303}" presName="rootConnector1" presStyleLbl="node1" presStyleIdx="0" presStyleCnt="0"/>
      <dgm:spPr/>
    </dgm:pt>
    <dgm:pt modelId="{271FF70D-9DF0-4330-9B1F-C88DDB2C4978}" type="pres">
      <dgm:prSet presAssocID="{3DDADF18-4F7E-4C61-AC72-27C988434303}" presName="hierChild2" presStyleCnt="0"/>
      <dgm:spPr/>
    </dgm:pt>
    <dgm:pt modelId="{550FDEAA-3256-4466-B65A-9B4035AAFC13}" type="pres">
      <dgm:prSet presAssocID="{1875D800-B80C-4D00-9BFB-C36ADFD6D0EB}" presName="Name37" presStyleLbl="parChTrans1D2" presStyleIdx="1" presStyleCnt="4"/>
      <dgm:spPr/>
    </dgm:pt>
    <dgm:pt modelId="{3C31120B-7CC1-4DE2-9C13-1939185C4792}" type="pres">
      <dgm:prSet presAssocID="{0819688E-5434-4A32-B9DC-1D47EE4AFD48}" presName="hierRoot2" presStyleCnt="0">
        <dgm:presLayoutVars>
          <dgm:hierBranch val="init"/>
        </dgm:presLayoutVars>
      </dgm:prSet>
      <dgm:spPr/>
    </dgm:pt>
    <dgm:pt modelId="{9991C5F8-78BE-4F8B-B1BA-DEAB67C3F898}" type="pres">
      <dgm:prSet presAssocID="{0819688E-5434-4A32-B9DC-1D47EE4AFD48}" presName="rootComposite" presStyleCnt="0"/>
      <dgm:spPr/>
    </dgm:pt>
    <dgm:pt modelId="{AFC0803D-DCFF-4683-B7AF-9BF0C28260F2}" type="pres">
      <dgm:prSet presAssocID="{0819688E-5434-4A32-B9DC-1D47EE4AFD48}" presName="rootText" presStyleLbl="node2" presStyleIdx="1" presStyleCnt="4">
        <dgm:presLayoutVars>
          <dgm:chPref val="3"/>
        </dgm:presLayoutVars>
      </dgm:prSet>
      <dgm:spPr/>
    </dgm:pt>
    <dgm:pt modelId="{017B0D9C-C1A2-49D8-A27A-1A9A9D55CFE8}" type="pres">
      <dgm:prSet presAssocID="{0819688E-5434-4A32-B9DC-1D47EE4AFD48}" presName="rootConnector" presStyleLbl="node2" presStyleIdx="1" presStyleCnt="4"/>
      <dgm:spPr/>
    </dgm:pt>
    <dgm:pt modelId="{DB0C42D2-4584-47F2-BE3F-FE66EEC28134}" type="pres">
      <dgm:prSet presAssocID="{0819688E-5434-4A32-B9DC-1D47EE4AFD48}" presName="hierChild4" presStyleCnt="0"/>
      <dgm:spPr/>
    </dgm:pt>
    <dgm:pt modelId="{79DE9C0E-24FC-4B7F-9BC8-FBB5BB0F43DF}" type="pres">
      <dgm:prSet presAssocID="{0819688E-5434-4A32-B9DC-1D47EE4AFD48}" presName="hierChild5" presStyleCnt="0"/>
      <dgm:spPr/>
    </dgm:pt>
    <dgm:pt modelId="{7606E38F-744F-4F80-85C1-BCD53013B432}" type="pres">
      <dgm:prSet presAssocID="{3DDADF18-4F7E-4C61-AC72-27C988434303}" presName="hierChild3" presStyleCnt="0"/>
      <dgm:spPr/>
    </dgm:pt>
    <dgm:pt modelId="{22DA312F-95C4-426B-8565-FFADC89663D9}" type="pres">
      <dgm:prSet presAssocID="{E47688F6-4600-40F7-B2B1-9B410BDCFF67}" presName="hierRoot1" presStyleCnt="0">
        <dgm:presLayoutVars>
          <dgm:hierBranch val="init"/>
        </dgm:presLayoutVars>
      </dgm:prSet>
      <dgm:spPr/>
    </dgm:pt>
    <dgm:pt modelId="{D810839C-EA50-4F6D-BA59-687F4429CCB5}" type="pres">
      <dgm:prSet presAssocID="{E47688F6-4600-40F7-B2B1-9B410BDCFF67}" presName="rootComposite1" presStyleCnt="0"/>
      <dgm:spPr/>
    </dgm:pt>
    <dgm:pt modelId="{1A63BC1F-82A6-4C0A-8F8F-328681D13753}" type="pres">
      <dgm:prSet presAssocID="{E47688F6-4600-40F7-B2B1-9B410BDCFF67}" presName="rootText1" presStyleLbl="node0" presStyleIdx="2" presStyleCnt="4">
        <dgm:presLayoutVars>
          <dgm:chPref val="3"/>
        </dgm:presLayoutVars>
      </dgm:prSet>
      <dgm:spPr/>
    </dgm:pt>
    <dgm:pt modelId="{E5204D86-9FC4-4B18-A141-7E65099FEA25}" type="pres">
      <dgm:prSet presAssocID="{E47688F6-4600-40F7-B2B1-9B410BDCFF67}" presName="rootConnector1" presStyleLbl="node1" presStyleIdx="0" presStyleCnt="0"/>
      <dgm:spPr/>
    </dgm:pt>
    <dgm:pt modelId="{BE805136-01D1-4A47-AF04-FD6338F35D32}" type="pres">
      <dgm:prSet presAssocID="{E47688F6-4600-40F7-B2B1-9B410BDCFF67}" presName="hierChild2" presStyleCnt="0"/>
      <dgm:spPr/>
    </dgm:pt>
    <dgm:pt modelId="{0B2501ED-644F-44DE-9565-4134C252B542}" type="pres">
      <dgm:prSet presAssocID="{7B54EBB9-B07B-4DD2-8DBD-D7EE2FD18081}" presName="Name37" presStyleLbl="parChTrans1D2" presStyleIdx="2" presStyleCnt="4"/>
      <dgm:spPr/>
    </dgm:pt>
    <dgm:pt modelId="{FE3717F5-C307-4E43-B249-DD5FED0A1FB2}" type="pres">
      <dgm:prSet presAssocID="{443EDCF0-F9A8-4672-B26C-CD1F0DF660D8}" presName="hierRoot2" presStyleCnt="0">
        <dgm:presLayoutVars>
          <dgm:hierBranch val="init"/>
        </dgm:presLayoutVars>
      </dgm:prSet>
      <dgm:spPr/>
    </dgm:pt>
    <dgm:pt modelId="{CD57A51E-A346-431E-92DF-B68C9DFDA524}" type="pres">
      <dgm:prSet presAssocID="{443EDCF0-F9A8-4672-B26C-CD1F0DF660D8}" presName="rootComposite" presStyleCnt="0"/>
      <dgm:spPr/>
    </dgm:pt>
    <dgm:pt modelId="{D0998293-07C0-46A3-9A3B-326683E3A987}" type="pres">
      <dgm:prSet presAssocID="{443EDCF0-F9A8-4672-B26C-CD1F0DF660D8}" presName="rootText" presStyleLbl="node2" presStyleIdx="2" presStyleCnt="4">
        <dgm:presLayoutVars>
          <dgm:chPref val="3"/>
        </dgm:presLayoutVars>
      </dgm:prSet>
      <dgm:spPr/>
    </dgm:pt>
    <dgm:pt modelId="{0BF9A951-A9F2-41C9-BD8B-EAD53D2505B3}" type="pres">
      <dgm:prSet presAssocID="{443EDCF0-F9A8-4672-B26C-CD1F0DF660D8}" presName="rootConnector" presStyleLbl="node2" presStyleIdx="2" presStyleCnt="4"/>
      <dgm:spPr/>
    </dgm:pt>
    <dgm:pt modelId="{60165850-0810-4DCE-B71A-3369C2A6C71F}" type="pres">
      <dgm:prSet presAssocID="{443EDCF0-F9A8-4672-B26C-CD1F0DF660D8}" presName="hierChild4" presStyleCnt="0"/>
      <dgm:spPr/>
    </dgm:pt>
    <dgm:pt modelId="{CECCC5B5-0495-45A5-868A-31696E17309C}" type="pres">
      <dgm:prSet presAssocID="{443EDCF0-F9A8-4672-B26C-CD1F0DF660D8}" presName="hierChild5" presStyleCnt="0"/>
      <dgm:spPr/>
    </dgm:pt>
    <dgm:pt modelId="{08667722-304B-4DF4-9370-091208EEF902}" type="pres">
      <dgm:prSet presAssocID="{E47688F6-4600-40F7-B2B1-9B410BDCFF67}" presName="hierChild3" presStyleCnt="0"/>
      <dgm:spPr/>
    </dgm:pt>
    <dgm:pt modelId="{E723C231-43B4-46E8-AD3B-3E2FCAB2469D}" type="pres">
      <dgm:prSet presAssocID="{1C869F14-7092-45BD-9564-1FB4E8E023BD}" presName="hierRoot1" presStyleCnt="0">
        <dgm:presLayoutVars>
          <dgm:hierBranch val="init"/>
        </dgm:presLayoutVars>
      </dgm:prSet>
      <dgm:spPr/>
    </dgm:pt>
    <dgm:pt modelId="{1357CA04-0087-4343-A4F6-067D60FD429D}" type="pres">
      <dgm:prSet presAssocID="{1C869F14-7092-45BD-9564-1FB4E8E023BD}" presName="rootComposite1" presStyleCnt="0"/>
      <dgm:spPr/>
    </dgm:pt>
    <dgm:pt modelId="{049ED1AD-D37C-4990-94ED-E7BDD04DCCE0}" type="pres">
      <dgm:prSet presAssocID="{1C869F14-7092-45BD-9564-1FB4E8E023BD}" presName="rootText1" presStyleLbl="node0" presStyleIdx="3" presStyleCnt="4">
        <dgm:presLayoutVars>
          <dgm:chPref val="3"/>
        </dgm:presLayoutVars>
      </dgm:prSet>
      <dgm:spPr/>
    </dgm:pt>
    <dgm:pt modelId="{B4F2FE56-FBDA-443D-96A7-5EEE07594626}" type="pres">
      <dgm:prSet presAssocID="{1C869F14-7092-45BD-9564-1FB4E8E023BD}" presName="rootConnector1" presStyleLbl="node1" presStyleIdx="0" presStyleCnt="0"/>
      <dgm:spPr/>
    </dgm:pt>
    <dgm:pt modelId="{87AE7634-67EE-45A1-A49C-FA64AD4A589C}" type="pres">
      <dgm:prSet presAssocID="{1C869F14-7092-45BD-9564-1FB4E8E023BD}" presName="hierChild2" presStyleCnt="0"/>
      <dgm:spPr/>
    </dgm:pt>
    <dgm:pt modelId="{42446B76-DB95-4671-83F2-CC36A9CED012}" type="pres">
      <dgm:prSet presAssocID="{15F99358-C655-433F-9915-E98FB8ACC8DD}" presName="Name37" presStyleLbl="parChTrans1D2" presStyleIdx="3" presStyleCnt="4"/>
      <dgm:spPr/>
    </dgm:pt>
    <dgm:pt modelId="{3ED90BC4-EFF3-47BC-BB23-5F75EE5DC0B2}" type="pres">
      <dgm:prSet presAssocID="{EF0B3DA3-2293-4AB0-AF21-60D1C6280175}" presName="hierRoot2" presStyleCnt="0">
        <dgm:presLayoutVars>
          <dgm:hierBranch val="init"/>
        </dgm:presLayoutVars>
      </dgm:prSet>
      <dgm:spPr/>
    </dgm:pt>
    <dgm:pt modelId="{A113453D-8D6B-49E0-A135-F2D4813ACD31}" type="pres">
      <dgm:prSet presAssocID="{EF0B3DA3-2293-4AB0-AF21-60D1C6280175}" presName="rootComposite" presStyleCnt="0"/>
      <dgm:spPr/>
    </dgm:pt>
    <dgm:pt modelId="{8C0B296C-449B-4BB9-9D28-6A4B42AC8813}" type="pres">
      <dgm:prSet presAssocID="{EF0B3DA3-2293-4AB0-AF21-60D1C6280175}" presName="rootText" presStyleLbl="node2" presStyleIdx="3" presStyleCnt="4">
        <dgm:presLayoutVars>
          <dgm:chPref val="3"/>
        </dgm:presLayoutVars>
      </dgm:prSet>
      <dgm:spPr/>
    </dgm:pt>
    <dgm:pt modelId="{BF1CDB38-A01D-4F2B-AAE5-F939022C4906}" type="pres">
      <dgm:prSet presAssocID="{EF0B3DA3-2293-4AB0-AF21-60D1C6280175}" presName="rootConnector" presStyleLbl="node2" presStyleIdx="3" presStyleCnt="4"/>
      <dgm:spPr/>
    </dgm:pt>
    <dgm:pt modelId="{11F1F54D-744A-4D00-A20C-442A9F5F0CB2}" type="pres">
      <dgm:prSet presAssocID="{EF0B3DA3-2293-4AB0-AF21-60D1C6280175}" presName="hierChild4" presStyleCnt="0"/>
      <dgm:spPr/>
    </dgm:pt>
    <dgm:pt modelId="{3430F834-E451-4377-B3B6-2EDF99F42EB6}" type="pres">
      <dgm:prSet presAssocID="{EF0B3DA3-2293-4AB0-AF21-60D1C6280175}" presName="hierChild5" presStyleCnt="0"/>
      <dgm:spPr/>
    </dgm:pt>
    <dgm:pt modelId="{DC482AA7-E388-48C0-8E61-2882D67E2774}" type="pres">
      <dgm:prSet presAssocID="{1C869F14-7092-45BD-9564-1FB4E8E023BD}" presName="hierChild3" presStyleCnt="0"/>
      <dgm:spPr/>
    </dgm:pt>
  </dgm:ptLst>
  <dgm:cxnLst>
    <dgm:cxn modelId="{1C9BEB01-A194-4A5C-89FC-E9A3475ED721}" type="presOf" srcId="{76CFACEC-4687-4128-9D51-2382582244BE}" destId="{E3F1B8BC-ABC4-4A7A-B46C-23E2A2F8A4BE}" srcOrd="0" destOrd="0" presId="urn:microsoft.com/office/officeart/2005/8/layout/orgChart1"/>
    <dgm:cxn modelId="{542C3C05-11F4-4719-9A21-F1190DF28059}" type="presOf" srcId="{0819688E-5434-4A32-B9DC-1D47EE4AFD48}" destId="{AFC0803D-DCFF-4683-B7AF-9BF0C28260F2}" srcOrd="0" destOrd="0" presId="urn:microsoft.com/office/officeart/2005/8/layout/orgChart1"/>
    <dgm:cxn modelId="{D6F15515-E996-478B-B288-0F0B2B4EF391}" type="presOf" srcId="{3DDADF18-4F7E-4C61-AC72-27C988434303}" destId="{8C242A18-C839-4F90-B1CB-D44666536491}" srcOrd="1" destOrd="0" presId="urn:microsoft.com/office/officeart/2005/8/layout/orgChart1"/>
    <dgm:cxn modelId="{D8A4022C-01BE-4B5E-89E0-665FB097DED3}" type="presOf" srcId="{EF0B3DA3-2293-4AB0-AF21-60D1C6280175}" destId="{BF1CDB38-A01D-4F2B-AAE5-F939022C4906}" srcOrd="1" destOrd="0" presId="urn:microsoft.com/office/officeart/2005/8/layout/orgChart1"/>
    <dgm:cxn modelId="{B7EC822C-D0B2-444B-A966-61F833F48AFF}" type="presOf" srcId="{0819688E-5434-4A32-B9DC-1D47EE4AFD48}" destId="{017B0D9C-C1A2-49D8-A27A-1A9A9D55CFE8}" srcOrd="1" destOrd="0" presId="urn:microsoft.com/office/officeart/2005/8/layout/orgChart1"/>
    <dgm:cxn modelId="{F76BA82E-8D21-47D6-8951-CE9B734A4DE9}" type="presOf" srcId="{443EDCF0-F9A8-4672-B26C-CD1F0DF660D8}" destId="{D0998293-07C0-46A3-9A3B-326683E3A987}" srcOrd="0" destOrd="0" presId="urn:microsoft.com/office/officeart/2005/8/layout/orgChart1"/>
    <dgm:cxn modelId="{A9BEF333-9C5E-4A5D-ADDD-9099FE72CF51}" type="presOf" srcId="{3256F708-261F-49E6-8950-C558F05BD60F}" destId="{C4D0B63C-D000-4FDF-834D-559BFB1A557E}" srcOrd="1" destOrd="0" presId="urn:microsoft.com/office/officeart/2005/8/layout/orgChart1"/>
    <dgm:cxn modelId="{ED7C9837-4FA7-40B7-9D78-BCAF12F1D36B}" type="presOf" srcId="{E47688F6-4600-40F7-B2B1-9B410BDCFF67}" destId="{E5204D86-9FC4-4B18-A141-7E65099FEA25}" srcOrd="1" destOrd="0" presId="urn:microsoft.com/office/officeart/2005/8/layout/orgChart1"/>
    <dgm:cxn modelId="{AF25C840-73AD-43C5-AB8C-BCF6F8CB8BB4}" srcId="{BB4CBC1A-433D-4E6D-BE43-AE6AD23670C6}" destId="{A00939A4-E53C-433A-98F3-89E4DF2E5C34}" srcOrd="0" destOrd="0" parTransId="{0491FDED-BE54-4F29-BE24-D96D199604F1}" sibTransId="{9F1D7073-A411-41CF-BC33-F8163C8C777A}"/>
    <dgm:cxn modelId="{16534E5F-1129-4650-91BF-1A490F42C256}" srcId="{1C869F14-7092-45BD-9564-1FB4E8E023BD}" destId="{EF0B3DA3-2293-4AB0-AF21-60D1C6280175}" srcOrd="0" destOrd="0" parTransId="{15F99358-C655-433F-9915-E98FB8ACC8DD}" sibTransId="{62FD7200-6C0A-408E-B757-7DB05B13588D}"/>
    <dgm:cxn modelId="{8CC8E441-17AC-4E4F-AE9F-92E1D468C497}" type="presOf" srcId="{443EDCF0-F9A8-4672-B26C-CD1F0DF660D8}" destId="{0BF9A951-A9F2-41C9-BD8B-EAD53D2505B3}" srcOrd="1" destOrd="0" presId="urn:microsoft.com/office/officeart/2005/8/layout/orgChart1"/>
    <dgm:cxn modelId="{BA6C6B62-AE35-4E00-8542-704303046BA8}" srcId="{3DDADF18-4F7E-4C61-AC72-27C988434303}" destId="{0819688E-5434-4A32-B9DC-1D47EE4AFD48}" srcOrd="0" destOrd="0" parTransId="{1875D800-B80C-4D00-9BFB-C36ADFD6D0EB}" sibTransId="{6CB9C42F-4C4B-4AD9-802D-6C7CC315FDF2}"/>
    <dgm:cxn modelId="{19D6EE68-7C3D-4826-B7E5-E5A3011C0849}" type="presOf" srcId="{EF0B3DA3-2293-4AB0-AF21-60D1C6280175}" destId="{8C0B296C-449B-4BB9-9D28-6A4B42AC8813}" srcOrd="0" destOrd="0" presId="urn:microsoft.com/office/officeart/2005/8/layout/orgChart1"/>
    <dgm:cxn modelId="{79F2F056-0CCB-4693-B382-12671F7C373F}" type="presOf" srcId="{A00939A4-E53C-433A-98F3-89E4DF2E5C34}" destId="{F0DA672C-7158-4185-96EC-AACE07277743}" srcOrd="1" destOrd="0" presId="urn:microsoft.com/office/officeart/2005/8/layout/orgChart1"/>
    <dgm:cxn modelId="{B50ED557-19BB-4966-9EAF-417AC1CB9667}" type="presOf" srcId="{7B54EBB9-B07B-4DD2-8DBD-D7EE2FD18081}" destId="{0B2501ED-644F-44DE-9565-4134C252B542}" srcOrd="0" destOrd="0" presId="urn:microsoft.com/office/officeart/2005/8/layout/orgChart1"/>
    <dgm:cxn modelId="{7E65718C-23B9-46BE-A6BC-83DF716259CD}" type="presOf" srcId="{A00939A4-E53C-433A-98F3-89E4DF2E5C34}" destId="{0BFEC987-B66B-4A85-9A39-496C03E04A4C}" srcOrd="0" destOrd="0" presId="urn:microsoft.com/office/officeart/2005/8/layout/orgChart1"/>
    <dgm:cxn modelId="{AE79B88C-32AB-4639-A1F3-793DE4E67F1C}" srcId="{BB4CBC1A-433D-4E6D-BE43-AE6AD23670C6}" destId="{E47688F6-4600-40F7-B2B1-9B410BDCFF67}" srcOrd="2" destOrd="0" parTransId="{CC5CE200-EAA0-48E2-922A-C78D87E7C3F6}" sibTransId="{C1F52B10-DC45-492C-B9FB-7177EDB3876A}"/>
    <dgm:cxn modelId="{136BC593-2A3D-45EC-8AA8-2D975D0B845B}" type="presOf" srcId="{BB4CBC1A-433D-4E6D-BE43-AE6AD23670C6}" destId="{CA1D2916-F553-40F8-AB88-9A41E8D6C317}" srcOrd="0" destOrd="0" presId="urn:microsoft.com/office/officeart/2005/8/layout/orgChart1"/>
    <dgm:cxn modelId="{2ED98E9C-7295-44A6-A2B9-E44666E27EA1}" type="presOf" srcId="{3256F708-261F-49E6-8950-C558F05BD60F}" destId="{8E731F09-6DDC-48EE-8537-12B888EAC414}" srcOrd="0" destOrd="0" presId="urn:microsoft.com/office/officeart/2005/8/layout/orgChart1"/>
    <dgm:cxn modelId="{6C02D4BA-FDA9-4D5B-A464-9DED2FB86D95}" type="presOf" srcId="{3DDADF18-4F7E-4C61-AC72-27C988434303}" destId="{255F40FA-E2ED-44A4-A84A-9BE93E3C041D}" srcOrd="0" destOrd="0" presId="urn:microsoft.com/office/officeart/2005/8/layout/orgChart1"/>
    <dgm:cxn modelId="{9C71B9C6-A555-4B85-B376-DEA715DA9F5F}" type="presOf" srcId="{15F99358-C655-433F-9915-E98FB8ACC8DD}" destId="{42446B76-DB95-4671-83F2-CC36A9CED012}" srcOrd="0" destOrd="0" presId="urn:microsoft.com/office/officeart/2005/8/layout/orgChart1"/>
    <dgm:cxn modelId="{6D65EFC8-50D2-4039-8B85-37594F44205D}" type="presOf" srcId="{E47688F6-4600-40F7-B2B1-9B410BDCFF67}" destId="{1A63BC1F-82A6-4C0A-8F8F-328681D13753}" srcOrd="0" destOrd="0" presId="urn:microsoft.com/office/officeart/2005/8/layout/orgChart1"/>
    <dgm:cxn modelId="{B08277DC-7474-456B-ADD0-2DA8AE0D8E84}" type="presOf" srcId="{1875D800-B80C-4D00-9BFB-C36ADFD6D0EB}" destId="{550FDEAA-3256-4466-B65A-9B4035AAFC13}" srcOrd="0" destOrd="0" presId="urn:microsoft.com/office/officeart/2005/8/layout/orgChart1"/>
    <dgm:cxn modelId="{8730E8E1-2D97-4716-B657-C47B7571A284}" srcId="{BB4CBC1A-433D-4E6D-BE43-AE6AD23670C6}" destId="{1C869F14-7092-45BD-9564-1FB4E8E023BD}" srcOrd="3" destOrd="0" parTransId="{8B236072-BC2C-40DA-9FF0-5DC7399B7B92}" sibTransId="{386E390F-5DE4-42FF-8CAE-4CB174ACC2C1}"/>
    <dgm:cxn modelId="{5EEDFDE4-8416-41FA-A7E6-98156502AD59}" srcId="{A00939A4-E53C-433A-98F3-89E4DF2E5C34}" destId="{3256F708-261F-49E6-8950-C558F05BD60F}" srcOrd="0" destOrd="0" parTransId="{76CFACEC-4687-4128-9D51-2382582244BE}" sibTransId="{FF3EE8B3-B9EC-493F-B947-48374180A727}"/>
    <dgm:cxn modelId="{1ADACFE8-2108-459A-AC9D-B066EAE3ACB2}" srcId="{BB4CBC1A-433D-4E6D-BE43-AE6AD23670C6}" destId="{3DDADF18-4F7E-4C61-AC72-27C988434303}" srcOrd="1" destOrd="0" parTransId="{46204BEA-6F66-47F6-BA5C-FF3A2DDCE2F7}" sibTransId="{DB0B55D2-1D26-47A7-8DFB-B8AD8E2AC6E8}"/>
    <dgm:cxn modelId="{0854E7EC-C7C6-411D-9F75-B6736721FF69}" srcId="{E47688F6-4600-40F7-B2B1-9B410BDCFF67}" destId="{443EDCF0-F9A8-4672-B26C-CD1F0DF660D8}" srcOrd="0" destOrd="0" parTransId="{7B54EBB9-B07B-4DD2-8DBD-D7EE2FD18081}" sibTransId="{909299ED-DF47-4DF6-9B32-B97DC7659C3B}"/>
    <dgm:cxn modelId="{84702BF4-ADFB-4105-9668-6B28A4A02024}" type="presOf" srcId="{1C869F14-7092-45BD-9564-1FB4E8E023BD}" destId="{049ED1AD-D37C-4990-94ED-E7BDD04DCCE0}" srcOrd="0" destOrd="0" presId="urn:microsoft.com/office/officeart/2005/8/layout/orgChart1"/>
    <dgm:cxn modelId="{87D3A8FB-3D96-4D8F-95B6-1A8C3F00EFBB}" type="presOf" srcId="{1C869F14-7092-45BD-9564-1FB4E8E023BD}" destId="{B4F2FE56-FBDA-443D-96A7-5EEE07594626}" srcOrd="1" destOrd="0" presId="urn:microsoft.com/office/officeart/2005/8/layout/orgChart1"/>
    <dgm:cxn modelId="{784A3D4D-0AD3-4C91-98CE-3E8E33A494A7}" type="presParOf" srcId="{CA1D2916-F553-40F8-AB88-9A41E8D6C317}" destId="{2946C7EA-D085-40D0-8C6A-B72732D8CA3B}" srcOrd="0" destOrd="0" presId="urn:microsoft.com/office/officeart/2005/8/layout/orgChart1"/>
    <dgm:cxn modelId="{6CB9EB2A-C4F5-4EFC-B4CC-9EA14CBABF65}" type="presParOf" srcId="{2946C7EA-D085-40D0-8C6A-B72732D8CA3B}" destId="{EE13661E-DA58-4317-B25C-8FC3021AC856}" srcOrd="0" destOrd="0" presId="urn:microsoft.com/office/officeart/2005/8/layout/orgChart1"/>
    <dgm:cxn modelId="{27774E85-B1A4-4B76-8887-11F8245769BF}" type="presParOf" srcId="{EE13661E-DA58-4317-B25C-8FC3021AC856}" destId="{0BFEC987-B66B-4A85-9A39-496C03E04A4C}" srcOrd="0" destOrd="0" presId="urn:microsoft.com/office/officeart/2005/8/layout/orgChart1"/>
    <dgm:cxn modelId="{3D13D7AC-AAB4-4632-BDEE-DB44DEC62CEF}" type="presParOf" srcId="{EE13661E-DA58-4317-B25C-8FC3021AC856}" destId="{F0DA672C-7158-4185-96EC-AACE07277743}" srcOrd="1" destOrd="0" presId="urn:microsoft.com/office/officeart/2005/8/layout/orgChart1"/>
    <dgm:cxn modelId="{6682A083-A3C4-4A43-BE45-1E3753E08877}" type="presParOf" srcId="{2946C7EA-D085-40D0-8C6A-B72732D8CA3B}" destId="{3AB9A590-0476-4446-A096-DCB171B074E5}" srcOrd="1" destOrd="0" presId="urn:microsoft.com/office/officeart/2005/8/layout/orgChart1"/>
    <dgm:cxn modelId="{D486063C-869B-4A98-9ED2-91EF68B06C30}" type="presParOf" srcId="{3AB9A590-0476-4446-A096-DCB171B074E5}" destId="{E3F1B8BC-ABC4-4A7A-B46C-23E2A2F8A4BE}" srcOrd="0" destOrd="0" presId="urn:microsoft.com/office/officeart/2005/8/layout/orgChart1"/>
    <dgm:cxn modelId="{62269D68-ED97-4A7B-8D95-6E07B4454E07}" type="presParOf" srcId="{3AB9A590-0476-4446-A096-DCB171B074E5}" destId="{AA03F56F-010C-4C6E-A37C-9588C014B5B1}" srcOrd="1" destOrd="0" presId="urn:microsoft.com/office/officeart/2005/8/layout/orgChart1"/>
    <dgm:cxn modelId="{A6FF2B5F-076D-45F0-B33C-80F7A91A2D0C}" type="presParOf" srcId="{AA03F56F-010C-4C6E-A37C-9588C014B5B1}" destId="{76DF2F87-CB76-49CC-8C55-90E5FB8935C5}" srcOrd="0" destOrd="0" presId="urn:microsoft.com/office/officeart/2005/8/layout/orgChart1"/>
    <dgm:cxn modelId="{3BF2E33F-F4FF-4CF4-B5B9-550DCA9939A1}" type="presParOf" srcId="{76DF2F87-CB76-49CC-8C55-90E5FB8935C5}" destId="{8E731F09-6DDC-48EE-8537-12B888EAC414}" srcOrd="0" destOrd="0" presId="urn:microsoft.com/office/officeart/2005/8/layout/orgChart1"/>
    <dgm:cxn modelId="{28E443A5-359E-452C-B2AB-0BA4BCC1618A}" type="presParOf" srcId="{76DF2F87-CB76-49CC-8C55-90E5FB8935C5}" destId="{C4D0B63C-D000-4FDF-834D-559BFB1A557E}" srcOrd="1" destOrd="0" presId="urn:microsoft.com/office/officeart/2005/8/layout/orgChart1"/>
    <dgm:cxn modelId="{F23B8F96-18A4-4AD6-A198-AE6E3CD3C538}" type="presParOf" srcId="{AA03F56F-010C-4C6E-A37C-9588C014B5B1}" destId="{B27FE8D6-8FC7-46A6-A6B6-C43076D68C06}" srcOrd="1" destOrd="0" presId="urn:microsoft.com/office/officeart/2005/8/layout/orgChart1"/>
    <dgm:cxn modelId="{0A5782D9-32A5-45BC-BBF6-83EF9CEEC5B2}" type="presParOf" srcId="{AA03F56F-010C-4C6E-A37C-9588C014B5B1}" destId="{CA40905B-FEAA-495C-96D5-D936F41915A5}" srcOrd="2" destOrd="0" presId="urn:microsoft.com/office/officeart/2005/8/layout/orgChart1"/>
    <dgm:cxn modelId="{AEB69B6C-28F5-446A-BEAA-96868996A046}" type="presParOf" srcId="{2946C7EA-D085-40D0-8C6A-B72732D8CA3B}" destId="{0F65DFA0-1CEC-42DE-A83E-89CB16AFB430}" srcOrd="2" destOrd="0" presId="urn:microsoft.com/office/officeart/2005/8/layout/orgChart1"/>
    <dgm:cxn modelId="{D582F800-9FE2-44AE-8E82-650A0B74B924}" type="presParOf" srcId="{CA1D2916-F553-40F8-AB88-9A41E8D6C317}" destId="{D3B61BF2-86F2-4D8F-8470-2067ABFA2323}" srcOrd="1" destOrd="0" presId="urn:microsoft.com/office/officeart/2005/8/layout/orgChart1"/>
    <dgm:cxn modelId="{75E86E61-73AE-4B45-9A56-ACEAE4431480}" type="presParOf" srcId="{D3B61BF2-86F2-4D8F-8470-2067ABFA2323}" destId="{EAD3BFC2-9D5E-4F00-BDC2-DF46127A94B9}" srcOrd="0" destOrd="0" presId="urn:microsoft.com/office/officeart/2005/8/layout/orgChart1"/>
    <dgm:cxn modelId="{7D3A1474-8B94-4828-8C2A-AC758DE71CBF}" type="presParOf" srcId="{EAD3BFC2-9D5E-4F00-BDC2-DF46127A94B9}" destId="{255F40FA-E2ED-44A4-A84A-9BE93E3C041D}" srcOrd="0" destOrd="0" presId="urn:microsoft.com/office/officeart/2005/8/layout/orgChart1"/>
    <dgm:cxn modelId="{7EF3F222-4074-40D1-B296-0A2D91B8741E}" type="presParOf" srcId="{EAD3BFC2-9D5E-4F00-BDC2-DF46127A94B9}" destId="{8C242A18-C839-4F90-B1CB-D44666536491}" srcOrd="1" destOrd="0" presId="urn:microsoft.com/office/officeart/2005/8/layout/orgChart1"/>
    <dgm:cxn modelId="{5D462EF9-A7DC-45F3-8E29-DFFBEFAF12BB}" type="presParOf" srcId="{D3B61BF2-86F2-4D8F-8470-2067ABFA2323}" destId="{271FF70D-9DF0-4330-9B1F-C88DDB2C4978}" srcOrd="1" destOrd="0" presId="urn:microsoft.com/office/officeart/2005/8/layout/orgChart1"/>
    <dgm:cxn modelId="{7B6454A3-0140-4F86-AACC-63FE09131F43}" type="presParOf" srcId="{271FF70D-9DF0-4330-9B1F-C88DDB2C4978}" destId="{550FDEAA-3256-4466-B65A-9B4035AAFC13}" srcOrd="0" destOrd="0" presId="urn:microsoft.com/office/officeart/2005/8/layout/orgChart1"/>
    <dgm:cxn modelId="{7E82116A-8687-4652-A6D6-2CA3BB76F723}" type="presParOf" srcId="{271FF70D-9DF0-4330-9B1F-C88DDB2C4978}" destId="{3C31120B-7CC1-4DE2-9C13-1939185C4792}" srcOrd="1" destOrd="0" presId="urn:microsoft.com/office/officeart/2005/8/layout/orgChart1"/>
    <dgm:cxn modelId="{F74F3780-9A7E-4532-936F-38448168A467}" type="presParOf" srcId="{3C31120B-7CC1-4DE2-9C13-1939185C4792}" destId="{9991C5F8-78BE-4F8B-B1BA-DEAB67C3F898}" srcOrd="0" destOrd="0" presId="urn:microsoft.com/office/officeart/2005/8/layout/orgChart1"/>
    <dgm:cxn modelId="{F55CDC9A-1714-4B90-B22B-ED8B66C6DA0C}" type="presParOf" srcId="{9991C5F8-78BE-4F8B-B1BA-DEAB67C3F898}" destId="{AFC0803D-DCFF-4683-B7AF-9BF0C28260F2}" srcOrd="0" destOrd="0" presId="urn:microsoft.com/office/officeart/2005/8/layout/orgChart1"/>
    <dgm:cxn modelId="{03D06692-37B2-47C7-8391-1CD7EBA8100F}" type="presParOf" srcId="{9991C5F8-78BE-4F8B-B1BA-DEAB67C3F898}" destId="{017B0D9C-C1A2-49D8-A27A-1A9A9D55CFE8}" srcOrd="1" destOrd="0" presId="urn:microsoft.com/office/officeart/2005/8/layout/orgChart1"/>
    <dgm:cxn modelId="{71481AA7-EABB-403C-938E-AC802AD14041}" type="presParOf" srcId="{3C31120B-7CC1-4DE2-9C13-1939185C4792}" destId="{DB0C42D2-4584-47F2-BE3F-FE66EEC28134}" srcOrd="1" destOrd="0" presId="urn:microsoft.com/office/officeart/2005/8/layout/orgChart1"/>
    <dgm:cxn modelId="{87582738-26F8-49FA-9B85-54BC02AA6712}" type="presParOf" srcId="{3C31120B-7CC1-4DE2-9C13-1939185C4792}" destId="{79DE9C0E-24FC-4B7F-9BC8-FBB5BB0F43DF}" srcOrd="2" destOrd="0" presId="urn:microsoft.com/office/officeart/2005/8/layout/orgChart1"/>
    <dgm:cxn modelId="{44A79B62-5A1D-4672-8EAA-AE90C9CEA103}" type="presParOf" srcId="{D3B61BF2-86F2-4D8F-8470-2067ABFA2323}" destId="{7606E38F-744F-4F80-85C1-BCD53013B432}" srcOrd="2" destOrd="0" presId="urn:microsoft.com/office/officeart/2005/8/layout/orgChart1"/>
    <dgm:cxn modelId="{82B22F0F-7CE6-430B-969E-02DB92A5D031}" type="presParOf" srcId="{CA1D2916-F553-40F8-AB88-9A41E8D6C317}" destId="{22DA312F-95C4-426B-8565-FFADC89663D9}" srcOrd="2" destOrd="0" presId="urn:microsoft.com/office/officeart/2005/8/layout/orgChart1"/>
    <dgm:cxn modelId="{82106503-1FCE-4057-B4D5-DAFAE28E0E57}" type="presParOf" srcId="{22DA312F-95C4-426B-8565-FFADC89663D9}" destId="{D810839C-EA50-4F6D-BA59-687F4429CCB5}" srcOrd="0" destOrd="0" presId="urn:microsoft.com/office/officeart/2005/8/layout/orgChart1"/>
    <dgm:cxn modelId="{56F7DF25-C26E-4059-B7D4-822ABD2D46B4}" type="presParOf" srcId="{D810839C-EA50-4F6D-BA59-687F4429CCB5}" destId="{1A63BC1F-82A6-4C0A-8F8F-328681D13753}" srcOrd="0" destOrd="0" presId="urn:microsoft.com/office/officeart/2005/8/layout/orgChart1"/>
    <dgm:cxn modelId="{DB282975-E911-4C01-9B9B-A5ADF2D9C805}" type="presParOf" srcId="{D810839C-EA50-4F6D-BA59-687F4429CCB5}" destId="{E5204D86-9FC4-4B18-A141-7E65099FEA25}" srcOrd="1" destOrd="0" presId="urn:microsoft.com/office/officeart/2005/8/layout/orgChart1"/>
    <dgm:cxn modelId="{B9860E86-638A-40F3-8173-8418F09FCBCE}" type="presParOf" srcId="{22DA312F-95C4-426B-8565-FFADC89663D9}" destId="{BE805136-01D1-4A47-AF04-FD6338F35D32}" srcOrd="1" destOrd="0" presId="urn:microsoft.com/office/officeart/2005/8/layout/orgChart1"/>
    <dgm:cxn modelId="{061CE663-1193-45CD-90F5-69511E81E9D6}" type="presParOf" srcId="{BE805136-01D1-4A47-AF04-FD6338F35D32}" destId="{0B2501ED-644F-44DE-9565-4134C252B542}" srcOrd="0" destOrd="0" presId="urn:microsoft.com/office/officeart/2005/8/layout/orgChart1"/>
    <dgm:cxn modelId="{C526D149-2180-4444-B2F6-B65F141B21A6}" type="presParOf" srcId="{BE805136-01D1-4A47-AF04-FD6338F35D32}" destId="{FE3717F5-C307-4E43-B249-DD5FED0A1FB2}" srcOrd="1" destOrd="0" presId="urn:microsoft.com/office/officeart/2005/8/layout/orgChart1"/>
    <dgm:cxn modelId="{C1E8BB00-3520-412D-91BC-9C927FF74AF0}" type="presParOf" srcId="{FE3717F5-C307-4E43-B249-DD5FED0A1FB2}" destId="{CD57A51E-A346-431E-92DF-B68C9DFDA524}" srcOrd="0" destOrd="0" presId="urn:microsoft.com/office/officeart/2005/8/layout/orgChart1"/>
    <dgm:cxn modelId="{CFEB8DA5-7372-4DC3-A17B-DDED300D6837}" type="presParOf" srcId="{CD57A51E-A346-431E-92DF-B68C9DFDA524}" destId="{D0998293-07C0-46A3-9A3B-326683E3A987}" srcOrd="0" destOrd="0" presId="urn:microsoft.com/office/officeart/2005/8/layout/orgChart1"/>
    <dgm:cxn modelId="{5530E2DB-AC84-41D6-AC85-375C9C785D36}" type="presParOf" srcId="{CD57A51E-A346-431E-92DF-B68C9DFDA524}" destId="{0BF9A951-A9F2-41C9-BD8B-EAD53D2505B3}" srcOrd="1" destOrd="0" presId="urn:microsoft.com/office/officeart/2005/8/layout/orgChart1"/>
    <dgm:cxn modelId="{BFB1B5D6-8689-43B3-A696-BABCE3D401ED}" type="presParOf" srcId="{FE3717F5-C307-4E43-B249-DD5FED0A1FB2}" destId="{60165850-0810-4DCE-B71A-3369C2A6C71F}" srcOrd="1" destOrd="0" presId="urn:microsoft.com/office/officeart/2005/8/layout/orgChart1"/>
    <dgm:cxn modelId="{7D449897-0E8C-4EDF-98A4-FF755AC4A167}" type="presParOf" srcId="{FE3717F5-C307-4E43-B249-DD5FED0A1FB2}" destId="{CECCC5B5-0495-45A5-868A-31696E17309C}" srcOrd="2" destOrd="0" presId="urn:microsoft.com/office/officeart/2005/8/layout/orgChart1"/>
    <dgm:cxn modelId="{3D7E9F1E-70B1-4DEC-B6BE-9ED5778A12B6}" type="presParOf" srcId="{22DA312F-95C4-426B-8565-FFADC89663D9}" destId="{08667722-304B-4DF4-9370-091208EEF902}" srcOrd="2" destOrd="0" presId="urn:microsoft.com/office/officeart/2005/8/layout/orgChart1"/>
    <dgm:cxn modelId="{F5F760E0-B32E-4E10-B5C9-DBC43B48B3A8}" type="presParOf" srcId="{CA1D2916-F553-40F8-AB88-9A41E8D6C317}" destId="{E723C231-43B4-46E8-AD3B-3E2FCAB2469D}" srcOrd="3" destOrd="0" presId="urn:microsoft.com/office/officeart/2005/8/layout/orgChart1"/>
    <dgm:cxn modelId="{FA06B40D-56FB-489F-BF0D-946F750BFEB4}" type="presParOf" srcId="{E723C231-43B4-46E8-AD3B-3E2FCAB2469D}" destId="{1357CA04-0087-4343-A4F6-067D60FD429D}" srcOrd="0" destOrd="0" presId="urn:microsoft.com/office/officeart/2005/8/layout/orgChart1"/>
    <dgm:cxn modelId="{4154A2A0-B90B-4970-9CCC-D713CF898412}" type="presParOf" srcId="{1357CA04-0087-4343-A4F6-067D60FD429D}" destId="{049ED1AD-D37C-4990-94ED-E7BDD04DCCE0}" srcOrd="0" destOrd="0" presId="urn:microsoft.com/office/officeart/2005/8/layout/orgChart1"/>
    <dgm:cxn modelId="{E6CE2F30-092E-490A-9DB4-62C9FFED6095}" type="presParOf" srcId="{1357CA04-0087-4343-A4F6-067D60FD429D}" destId="{B4F2FE56-FBDA-443D-96A7-5EEE07594626}" srcOrd="1" destOrd="0" presId="urn:microsoft.com/office/officeart/2005/8/layout/orgChart1"/>
    <dgm:cxn modelId="{FB322C84-E577-41E0-93EF-D7A3565AAC55}" type="presParOf" srcId="{E723C231-43B4-46E8-AD3B-3E2FCAB2469D}" destId="{87AE7634-67EE-45A1-A49C-FA64AD4A589C}" srcOrd="1" destOrd="0" presId="urn:microsoft.com/office/officeart/2005/8/layout/orgChart1"/>
    <dgm:cxn modelId="{16DF60C1-760D-4B05-8377-93A9ABD3CA7A}" type="presParOf" srcId="{87AE7634-67EE-45A1-A49C-FA64AD4A589C}" destId="{42446B76-DB95-4671-83F2-CC36A9CED012}" srcOrd="0" destOrd="0" presId="urn:microsoft.com/office/officeart/2005/8/layout/orgChart1"/>
    <dgm:cxn modelId="{6575393F-8D9C-4702-B030-DCE6072F7832}" type="presParOf" srcId="{87AE7634-67EE-45A1-A49C-FA64AD4A589C}" destId="{3ED90BC4-EFF3-47BC-BB23-5F75EE5DC0B2}" srcOrd="1" destOrd="0" presId="urn:microsoft.com/office/officeart/2005/8/layout/orgChart1"/>
    <dgm:cxn modelId="{301B6A80-ADE0-4EB2-B460-AF3E5695ACDB}" type="presParOf" srcId="{3ED90BC4-EFF3-47BC-BB23-5F75EE5DC0B2}" destId="{A113453D-8D6B-49E0-A135-F2D4813ACD31}" srcOrd="0" destOrd="0" presId="urn:microsoft.com/office/officeart/2005/8/layout/orgChart1"/>
    <dgm:cxn modelId="{400D7D99-88FC-4946-A153-873C5423616D}" type="presParOf" srcId="{A113453D-8D6B-49E0-A135-F2D4813ACD31}" destId="{8C0B296C-449B-4BB9-9D28-6A4B42AC8813}" srcOrd="0" destOrd="0" presId="urn:microsoft.com/office/officeart/2005/8/layout/orgChart1"/>
    <dgm:cxn modelId="{AE5D6F3D-BD1A-4ED8-965F-21E507AB57C9}" type="presParOf" srcId="{A113453D-8D6B-49E0-A135-F2D4813ACD31}" destId="{BF1CDB38-A01D-4F2B-AAE5-F939022C4906}" srcOrd="1" destOrd="0" presId="urn:microsoft.com/office/officeart/2005/8/layout/orgChart1"/>
    <dgm:cxn modelId="{0B02DFF8-3B5D-4D89-BAF2-8C772AE1754C}" type="presParOf" srcId="{3ED90BC4-EFF3-47BC-BB23-5F75EE5DC0B2}" destId="{11F1F54D-744A-4D00-A20C-442A9F5F0CB2}" srcOrd="1" destOrd="0" presId="urn:microsoft.com/office/officeart/2005/8/layout/orgChart1"/>
    <dgm:cxn modelId="{802C423C-9A17-41EF-B5F7-9F9BCA1008C9}" type="presParOf" srcId="{3ED90BC4-EFF3-47BC-BB23-5F75EE5DC0B2}" destId="{3430F834-E451-4377-B3B6-2EDF99F42EB6}" srcOrd="2" destOrd="0" presId="urn:microsoft.com/office/officeart/2005/8/layout/orgChart1"/>
    <dgm:cxn modelId="{15AAF2F0-386C-4191-95C5-A6EEA64D1B01}" type="presParOf" srcId="{E723C231-43B4-46E8-AD3B-3E2FCAB2469D}" destId="{DC482AA7-E388-48C0-8E61-2882D67E2774}" srcOrd="2" destOrd="0" presId="urn:microsoft.com/office/officeart/2005/8/layout/orgChart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11D6E3A-DE74-40A5-8944-B2AF486316B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8BBD0435-9389-4A1E-8B7C-BB94F0CA6455}">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1</a:t>
          </a:r>
        </a:p>
      </dgm:t>
    </dgm:pt>
    <dgm:pt modelId="{D25CD1FA-2360-4E78-8ECA-C4F3EDE243CB}" type="par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D0E5A54-8CB9-406B-BF3F-CE52E85FEAF0}" type="sib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362327F-534A-4F3A-9280-30C3E60AAE92}">
      <dgm:prSet phldrT="[Text]" custT="1"/>
      <dgm:spPr>
        <a:solidFill>
          <a:schemeClr val="tx1"/>
        </a:solidFill>
        <a:ln>
          <a:solidFill>
            <a:schemeClr val="tx1"/>
          </a:solidFill>
        </a:ln>
      </dgm:spPr>
      <dgm:t>
        <a:bodyPr/>
        <a:lstStyle/>
        <a:p>
          <a:pPr algn="l"/>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1"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1" dirty="0">
            <a:solidFill>
              <a:schemeClr val="bg2"/>
            </a:solidFill>
            <a:latin typeface="Source Sans Pro" panose="020B0503030403020204" pitchFamily="34" charset="0"/>
            <a:ea typeface="Source Sans Pro" panose="020B0503030403020204" pitchFamily="34" charset="0"/>
          </a:endParaRPr>
        </a:p>
      </dgm:t>
    </dgm:pt>
    <dgm:pt modelId="{36AA7C9D-3E12-4B1A-9248-C1FD657B1C00}" type="par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488C59B-41F2-4959-BFD5-0CA3594B8C6F}" type="sib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8BADB00-FFDE-49E3-859B-3ADE1D82A606}">
      <dgm:prSet phldrT="[Text]" custT="1"/>
      <dgm:spPr>
        <a:solidFill>
          <a:schemeClr val="tx1"/>
        </a:solidFill>
        <a:ln>
          <a:solidFill>
            <a:schemeClr val="tx1"/>
          </a:solidFill>
        </a:ln>
      </dgm:spPr>
      <dgm:t>
        <a:bodyPr/>
        <a:lstStyle/>
        <a:p>
          <a:pPr algn="l"/>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1"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1" dirty="0">
            <a:solidFill>
              <a:schemeClr val="bg2"/>
            </a:solidFill>
            <a:latin typeface="Source Sans Pro" panose="020B0503030403020204" pitchFamily="34" charset="0"/>
            <a:ea typeface="Source Sans Pro" panose="020B0503030403020204" pitchFamily="34" charset="0"/>
          </a:endParaRPr>
        </a:p>
      </dgm:t>
    </dgm:pt>
    <dgm:pt modelId="{FCFC5EFE-A4AE-4958-80F7-FC5C88CE88C6}" type="par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748B4BA-BF90-4A61-9255-657EFC5A9B2D}" type="sib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C73470F-A074-44FE-A3D4-87BE59993DEC}">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2</a:t>
          </a:r>
        </a:p>
      </dgm:t>
    </dgm:pt>
    <dgm:pt modelId="{4D8966E7-C941-4F7F-B40C-FDF0694FFBCF}" type="par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8FC28990-8F2B-49E4-8ECC-C8D6B03F1835}" type="sib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446E1207-28D7-4337-8D55-1023A425AE35}">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9A1640DE-3DC1-4844-9C4A-893FEC24112C}" type="par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EFB11832-258F-4A4C-86E7-BC1F7621BEA9}" type="sib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20DAEA8C-7327-42DD-9DF5-4AD0BB132051}">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3 </a:t>
          </a:r>
        </a:p>
      </dgm:t>
    </dgm:pt>
    <dgm:pt modelId="{E40F4875-1256-427C-B806-6767B861C8D5}" type="par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26DE059-A398-434D-8346-FDFE65E399AF}" type="sib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362F0D0-6B2C-45F4-A495-10F86C889568}">
      <dgm:prSet phldrT="[Text]" custT="1"/>
      <dgm:spPr>
        <a:solidFill>
          <a:schemeClr val="tx1"/>
        </a:solidFill>
        <a:ln>
          <a:solidFill>
            <a:schemeClr val="tx1"/>
          </a:solidFill>
        </a:ln>
      </dgm:spPr>
      <dgm:t>
        <a:bodyPr/>
        <a:lstStyle/>
        <a:p>
          <a:pPr algn="l"/>
          <a:r>
            <a:rPr lang="en-GB" sz="1800" b="1"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dirty="0">
              <a:latin typeface="Source Sans Pro" panose="020B0503030403020204" pitchFamily="34" charset="0"/>
              <a:ea typeface="Source Sans Pro" panose="020B0503030403020204" pitchFamily="34" charset="0"/>
            </a:rPr>
            <a:t>Study </a:t>
          </a:r>
          <a:r>
            <a:rPr lang="en-GB" sz="1800" dirty="0">
              <a:latin typeface="Source Sans Pro" panose="020B0503030403020204" pitchFamily="34" charset="0"/>
              <a:ea typeface="Source Sans Pro" panose="020B0503030403020204" pitchFamily="34" charset="0"/>
            </a:rPr>
            <a:t>3 </a:t>
          </a:r>
          <a:endParaRPr lang="en-GB" sz="1800" dirty="0">
            <a:solidFill>
              <a:schemeClr val="bg2"/>
            </a:solidFill>
            <a:latin typeface="Source Sans Pro" panose="020B0503030403020204" pitchFamily="34" charset="0"/>
            <a:ea typeface="Source Sans Pro" panose="020B0503030403020204" pitchFamily="34" charset="0"/>
          </a:endParaRPr>
        </a:p>
      </dgm:t>
    </dgm:pt>
    <dgm:pt modelId="{8EEAD44A-95A5-4E79-A160-CC0FFF052DC0}" type="par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76EA4C4A-A70C-479A-B013-47FD09036EEB}" type="sib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9959C0D-1EAB-429F-A144-FE9962C95CFA}">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5D8FB99F-388D-4BCD-AC95-E03532115109}" type="par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91CD95D-9DAC-407D-A2B6-810C6976A7B7}" type="sib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F052C820-F5EC-4507-B426-78417FFDF4E5}">
      <dgm:prSet phldrT="[Text]" custT="1"/>
      <dgm:spPr>
        <a:solidFill>
          <a:schemeClr val="tx2"/>
        </a:solidFill>
        <a:ln>
          <a:solidFill>
            <a:schemeClr val="tx2"/>
          </a:solidFill>
        </a:ln>
      </dgm:spPr>
      <dgm:t>
        <a:bodyPr/>
        <a:lstStyle/>
        <a:p>
          <a:pPr algn="l"/>
          <a:r>
            <a:rPr lang="en-GB" sz="1800" dirty="0">
              <a:solidFill>
                <a:schemeClr val="tx1"/>
              </a:solidFill>
              <a:latin typeface="Source Sans Pro" panose="020B0503030403020204" pitchFamily="34" charset="0"/>
              <a:ea typeface="Source Sans Pro" panose="020B0503030403020204" pitchFamily="34" charset="0"/>
            </a:rPr>
            <a:t>Study 4</a:t>
          </a:r>
        </a:p>
      </dgm:t>
    </dgm:pt>
    <dgm:pt modelId="{077F8D93-A4D6-4C6D-84E1-08F09AB3DB79}" type="par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FCC0F77-2DBD-43A8-B91C-EE322965F234}" type="sib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A376E260-7FDE-4BBB-A6C9-DD438C8A01D7}">
      <dgm:prSet phldrT="[Text]" custT="1"/>
      <dgm:spPr>
        <a:solidFill>
          <a:schemeClr val="tx1"/>
        </a:solidFill>
        <a:ln>
          <a:solidFill>
            <a:schemeClr val="tx1"/>
          </a:solidFill>
        </a:ln>
      </dgm:spPr>
      <dgm:t>
        <a:bodyPr/>
        <a:lstStyle/>
        <a:p>
          <a:pPr algn="l"/>
          <a:r>
            <a:rPr lang="en-GB" sz="1800" dirty="0">
              <a:solidFill>
                <a:schemeClr val="bg2"/>
              </a:solidFill>
              <a:latin typeface="Source Sans Pro" panose="020B0503030403020204" pitchFamily="34" charset="0"/>
              <a:ea typeface="Source Sans Pro" panose="020B0503030403020204" pitchFamily="34" charset="0"/>
            </a:rPr>
            <a:t>???</a:t>
          </a:r>
        </a:p>
      </dgm:t>
    </dgm:pt>
    <dgm:pt modelId="{14A55AF2-EEB1-407F-891A-9800112E3D0D}" type="par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469D52F-FD2F-49F7-A12C-A2CCD2502D27}" type="sib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07D74F6-7D1D-4E53-96C7-7E82A6879557}" type="pres">
      <dgm:prSet presAssocID="{311D6E3A-DE74-40A5-8944-B2AF486316BD}" presName="linear" presStyleCnt="0">
        <dgm:presLayoutVars>
          <dgm:dir/>
          <dgm:animLvl val="lvl"/>
          <dgm:resizeHandles val="exact"/>
        </dgm:presLayoutVars>
      </dgm:prSet>
      <dgm:spPr/>
    </dgm:pt>
    <dgm:pt modelId="{EDAA4851-2A05-4739-8A8F-323B2A033E9F}" type="pres">
      <dgm:prSet presAssocID="{8BBD0435-9389-4A1E-8B7C-BB94F0CA6455}" presName="parentLin" presStyleCnt="0"/>
      <dgm:spPr/>
    </dgm:pt>
    <dgm:pt modelId="{BF535867-D922-4DC6-BBB0-7F2A1EE224D9}" type="pres">
      <dgm:prSet presAssocID="{8BBD0435-9389-4A1E-8B7C-BB94F0CA6455}" presName="parentLeftMargin" presStyleLbl="node1" presStyleIdx="0" presStyleCnt="4"/>
      <dgm:spPr/>
    </dgm:pt>
    <dgm:pt modelId="{4B75912D-44D8-4BDD-977B-8433BE731973}" type="pres">
      <dgm:prSet presAssocID="{8BBD0435-9389-4A1E-8B7C-BB94F0CA6455}" presName="parentText" presStyleLbl="node1" presStyleIdx="0" presStyleCnt="4">
        <dgm:presLayoutVars>
          <dgm:chMax val="0"/>
          <dgm:bulletEnabled val="1"/>
        </dgm:presLayoutVars>
      </dgm:prSet>
      <dgm:spPr/>
    </dgm:pt>
    <dgm:pt modelId="{2950694C-B542-4706-948A-30356544185C}" type="pres">
      <dgm:prSet presAssocID="{8BBD0435-9389-4A1E-8B7C-BB94F0CA6455}" presName="negativeSpace" presStyleCnt="0"/>
      <dgm:spPr/>
    </dgm:pt>
    <dgm:pt modelId="{82C364F6-E635-45A4-9350-3F20CE165B05}" type="pres">
      <dgm:prSet presAssocID="{8BBD0435-9389-4A1E-8B7C-BB94F0CA6455}" presName="childText" presStyleLbl="conFgAcc1" presStyleIdx="0" presStyleCnt="4">
        <dgm:presLayoutVars>
          <dgm:bulletEnabled val="1"/>
        </dgm:presLayoutVars>
      </dgm:prSet>
      <dgm:spPr/>
    </dgm:pt>
    <dgm:pt modelId="{B4BAA07B-A1FB-4681-A7F1-0C0CD2920CB5}" type="pres">
      <dgm:prSet presAssocID="{5D0E5A54-8CB9-406B-BF3F-CE52E85FEAF0}" presName="spaceBetweenRectangles" presStyleCnt="0"/>
      <dgm:spPr/>
    </dgm:pt>
    <dgm:pt modelId="{4F7EE3F4-0CB0-4BD9-89AB-001549A3AB3F}" type="pres">
      <dgm:prSet presAssocID="{DC73470F-A074-44FE-A3D4-87BE59993DEC}" presName="parentLin" presStyleCnt="0"/>
      <dgm:spPr/>
    </dgm:pt>
    <dgm:pt modelId="{B7908D58-248A-4889-A45E-16B52ACA4C8E}" type="pres">
      <dgm:prSet presAssocID="{DC73470F-A074-44FE-A3D4-87BE59993DEC}" presName="parentLeftMargin" presStyleLbl="node1" presStyleIdx="0" presStyleCnt="4"/>
      <dgm:spPr/>
    </dgm:pt>
    <dgm:pt modelId="{31899925-C55E-45F9-9573-B832A01FCAE2}" type="pres">
      <dgm:prSet presAssocID="{DC73470F-A074-44FE-A3D4-87BE59993DEC}" presName="parentText" presStyleLbl="node1" presStyleIdx="1" presStyleCnt="4">
        <dgm:presLayoutVars>
          <dgm:chMax val="0"/>
          <dgm:bulletEnabled val="1"/>
        </dgm:presLayoutVars>
      </dgm:prSet>
      <dgm:spPr/>
    </dgm:pt>
    <dgm:pt modelId="{FF23B760-DBC5-4971-89F1-B0B62F59B52B}" type="pres">
      <dgm:prSet presAssocID="{DC73470F-A074-44FE-A3D4-87BE59993DEC}" presName="negativeSpace" presStyleCnt="0"/>
      <dgm:spPr/>
    </dgm:pt>
    <dgm:pt modelId="{D2434789-5F1E-4747-B2FD-6ECD87B5B3EE}" type="pres">
      <dgm:prSet presAssocID="{DC73470F-A074-44FE-A3D4-87BE59993DEC}" presName="childText" presStyleLbl="conFgAcc1" presStyleIdx="1" presStyleCnt="4">
        <dgm:presLayoutVars>
          <dgm:bulletEnabled val="1"/>
        </dgm:presLayoutVars>
      </dgm:prSet>
      <dgm:spPr/>
    </dgm:pt>
    <dgm:pt modelId="{135623CB-CFD3-4F13-BEA7-28AF6443CB20}" type="pres">
      <dgm:prSet presAssocID="{8FC28990-8F2B-49E4-8ECC-C8D6B03F1835}" presName="spaceBetweenRectangles" presStyleCnt="0"/>
      <dgm:spPr/>
    </dgm:pt>
    <dgm:pt modelId="{8E5665D2-EBC8-41BA-8A8F-1DC759F3CB2E}" type="pres">
      <dgm:prSet presAssocID="{20DAEA8C-7327-42DD-9DF5-4AD0BB132051}" presName="parentLin" presStyleCnt="0"/>
      <dgm:spPr/>
    </dgm:pt>
    <dgm:pt modelId="{B6BFE533-BE8A-4AC6-A3EE-6D62D527ED0F}" type="pres">
      <dgm:prSet presAssocID="{20DAEA8C-7327-42DD-9DF5-4AD0BB132051}" presName="parentLeftMargin" presStyleLbl="node1" presStyleIdx="1" presStyleCnt="4"/>
      <dgm:spPr/>
    </dgm:pt>
    <dgm:pt modelId="{48116019-8737-4A3A-88F0-E24CF1345D72}" type="pres">
      <dgm:prSet presAssocID="{20DAEA8C-7327-42DD-9DF5-4AD0BB132051}" presName="parentText" presStyleLbl="node1" presStyleIdx="2" presStyleCnt="4">
        <dgm:presLayoutVars>
          <dgm:chMax val="0"/>
          <dgm:bulletEnabled val="1"/>
        </dgm:presLayoutVars>
      </dgm:prSet>
      <dgm:spPr/>
    </dgm:pt>
    <dgm:pt modelId="{20FF986A-6993-41E0-ACD7-E2E4548EB748}" type="pres">
      <dgm:prSet presAssocID="{20DAEA8C-7327-42DD-9DF5-4AD0BB132051}" presName="negativeSpace" presStyleCnt="0"/>
      <dgm:spPr/>
    </dgm:pt>
    <dgm:pt modelId="{02D166FD-07A4-4D11-95EF-8E9049F13F94}" type="pres">
      <dgm:prSet presAssocID="{20DAEA8C-7327-42DD-9DF5-4AD0BB132051}" presName="childText" presStyleLbl="conFgAcc1" presStyleIdx="2" presStyleCnt="4">
        <dgm:presLayoutVars>
          <dgm:bulletEnabled val="1"/>
        </dgm:presLayoutVars>
      </dgm:prSet>
      <dgm:spPr/>
    </dgm:pt>
    <dgm:pt modelId="{804B9BAF-8DB2-4895-824D-7E19ADCD0001}" type="pres">
      <dgm:prSet presAssocID="{C26DE059-A398-434D-8346-FDFE65E399AF}" presName="spaceBetweenRectangles" presStyleCnt="0"/>
      <dgm:spPr/>
    </dgm:pt>
    <dgm:pt modelId="{4849473A-C9EC-4C20-A14B-0F5106F1697B}" type="pres">
      <dgm:prSet presAssocID="{F052C820-F5EC-4507-B426-78417FFDF4E5}" presName="parentLin" presStyleCnt="0"/>
      <dgm:spPr/>
    </dgm:pt>
    <dgm:pt modelId="{A3EE111C-806E-476B-B82E-0C307941576B}" type="pres">
      <dgm:prSet presAssocID="{F052C820-F5EC-4507-B426-78417FFDF4E5}" presName="parentLeftMargin" presStyleLbl="node1" presStyleIdx="2" presStyleCnt="4"/>
      <dgm:spPr/>
    </dgm:pt>
    <dgm:pt modelId="{2C82D286-93AC-4564-BCC0-8AD5FC845EDE}" type="pres">
      <dgm:prSet presAssocID="{F052C820-F5EC-4507-B426-78417FFDF4E5}" presName="parentText" presStyleLbl="node1" presStyleIdx="3" presStyleCnt="4">
        <dgm:presLayoutVars>
          <dgm:chMax val="0"/>
          <dgm:bulletEnabled val="1"/>
        </dgm:presLayoutVars>
      </dgm:prSet>
      <dgm:spPr/>
    </dgm:pt>
    <dgm:pt modelId="{BA554321-EE99-4E64-A3CA-947EA661F62F}" type="pres">
      <dgm:prSet presAssocID="{F052C820-F5EC-4507-B426-78417FFDF4E5}" presName="negativeSpace" presStyleCnt="0"/>
      <dgm:spPr/>
    </dgm:pt>
    <dgm:pt modelId="{B28D02AE-44BE-4AEC-9A28-17A3DBBF5B13}" type="pres">
      <dgm:prSet presAssocID="{F052C820-F5EC-4507-B426-78417FFDF4E5}" presName="childText" presStyleLbl="conFgAcc1" presStyleIdx="3" presStyleCnt="4">
        <dgm:presLayoutVars>
          <dgm:bulletEnabled val="1"/>
        </dgm:presLayoutVars>
      </dgm:prSet>
      <dgm:spPr/>
    </dgm:pt>
  </dgm:ptLst>
  <dgm:cxnLst>
    <dgm:cxn modelId="{BC500E03-9212-43C7-9CD1-60D281C2EA9C}" srcId="{DC73470F-A074-44FE-A3D4-87BE59993DEC}" destId="{99959C0D-1EAB-429F-A144-FE9962C95CFA}" srcOrd="1" destOrd="0" parTransId="{5D8FB99F-388D-4BCD-AC95-E03532115109}" sibTransId="{B91CD95D-9DAC-407D-A2B6-810C6976A7B7}"/>
    <dgm:cxn modelId="{B23FA504-8D85-4C0E-B9B1-3E5F8D4F7E45}" type="presOf" srcId="{C8BADB00-FFDE-49E3-859B-3ADE1D82A606}" destId="{82C364F6-E635-45A4-9350-3F20CE165B05}" srcOrd="0" destOrd="1" presId="urn:microsoft.com/office/officeart/2005/8/layout/list1"/>
    <dgm:cxn modelId="{0AF43008-35D1-410A-B6A3-5832137B3A68}" type="presOf" srcId="{DC73470F-A074-44FE-A3D4-87BE59993DEC}" destId="{B7908D58-248A-4889-A45E-16B52ACA4C8E}" srcOrd="0" destOrd="0" presId="urn:microsoft.com/office/officeart/2005/8/layout/list1"/>
    <dgm:cxn modelId="{33881F1C-53D0-4D80-ABA6-55199AC6FEFE}" srcId="{8BBD0435-9389-4A1E-8B7C-BB94F0CA6455}" destId="{B362327F-534A-4F3A-9280-30C3E60AAE92}" srcOrd="0" destOrd="0" parTransId="{36AA7C9D-3E12-4B1A-9248-C1FD657B1C00}" sibTransId="{1488C59B-41F2-4959-BFD5-0CA3594B8C6F}"/>
    <dgm:cxn modelId="{2E461F1F-5785-4A08-A2EA-6C1178CF91B0}" type="presOf" srcId="{20DAEA8C-7327-42DD-9DF5-4AD0BB132051}" destId="{48116019-8737-4A3A-88F0-E24CF1345D72}" srcOrd="1" destOrd="0" presId="urn:microsoft.com/office/officeart/2005/8/layout/list1"/>
    <dgm:cxn modelId="{A7995E25-18B4-4865-8843-6EAEAF5839CD}" type="presOf" srcId="{DC73470F-A074-44FE-A3D4-87BE59993DEC}" destId="{31899925-C55E-45F9-9573-B832A01FCAE2}" srcOrd="1" destOrd="0" presId="urn:microsoft.com/office/officeart/2005/8/layout/list1"/>
    <dgm:cxn modelId="{34D21D2A-C739-4785-841B-7AAE7FF0ACF9}" type="presOf" srcId="{99959C0D-1EAB-429F-A144-FE9962C95CFA}" destId="{D2434789-5F1E-4747-B2FD-6ECD87B5B3EE}" srcOrd="0" destOrd="1" presId="urn:microsoft.com/office/officeart/2005/8/layout/list1"/>
    <dgm:cxn modelId="{EFA4F72C-A8AA-43CC-874F-05E33ED95270}" srcId="{DC73470F-A074-44FE-A3D4-87BE59993DEC}" destId="{446E1207-28D7-4337-8D55-1023A425AE35}" srcOrd="0" destOrd="0" parTransId="{9A1640DE-3DC1-4844-9C4A-893FEC24112C}" sibTransId="{EFB11832-258F-4A4C-86E7-BC1F7621BEA9}"/>
    <dgm:cxn modelId="{A02A0E2E-6F31-4369-9679-ED138C867A5A}" srcId="{311D6E3A-DE74-40A5-8944-B2AF486316BD}" destId="{8BBD0435-9389-4A1E-8B7C-BB94F0CA6455}" srcOrd="0" destOrd="0" parTransId="{D25CD1FA-2360-4E78-8ECA-C4F3EDE243CB}" sibTransId="{5D0E5A54-8CB9-406B-BF3F-CE52E85FEAF0}"/>
    <dgm:cxn modelId="{A1C9FE39-9A95-4C1A-8ABE-660DED775174}" type="presOf" srcId="{8BBD0435-9389-4A1E-8B7C-BB94F0CA6455}" destId="{4B75912D-44D8-4BDD-977B-8433BE731973}" srcOrd="1" destOrd="0" presId="urn:microsoft.com/office/officeart/2005/8/layout/list1"/>
    <dgm:cxn modelId="{1FA78463-3418-4D19-AED0-91497AFFB1FE}" type="presOf" srcId="{20DAEA8C-7327-42DD-9DF5-4AD0BB132051}" destId="{B6BFE533-BE8A-4AC6-A3EE-6D62D527ED0F}" srcOrd="0" destOrd="0" presId="urn:microsoft.com/office/officeart/2005/8/layout/list1"/>
    <dgm:cxn modelId="{ECC32B46-8D5C-4E34-BC73-5C3B37AB99B7}" type="presOf" srcId="{F052C820-F5EC-4507-B426-78417FFDF4E5}" destId="{A3EE111C-806E-476B-B82E-0C307941576B}" srcOrd="0" destOrd="0" presId="urn:microsoft.com/office/officeart/2005/8/layout/list1"/>
    <dgm:cxn modelId="{6A082A5A-D5C3-4B58-9063-B9964E4ED5BF}" srcId="{311D6E3A-DE74-40A5-8944-B2AF486316BD}" destId="{20DAEA8C-7327-42DD-9DF5-4AD0BB132051}" srcOrd="2" destOrd="0" parTransId="{E40F4875-1256-427C-B806-6767B861C8D5}" sibTransId="{C26DE059-A398-434D-8346-FDFE65E399AF}"/>
    <dgm:cxn modelId="{5F21217D-4A1F-4046-A7D2-882FB85659BE}" srcId="{20DAEA8C-7327-42DD-9DF5-4AD0BB132051}" destId="{5362F0D0-6B2C-45F4-A495-10F86C889568}" srcOrd="0" destOrd="0" parTransId="{8EEAD44A-95A5-4E79-A160-CC0FFF052DC0}" sibTransId="{76EA4C4A-A70C-479A-B013-47FD09036EEB}"/>
    <dgm:cxn modelId="{DC1B319F-E3E5-4ADF-B6ED-6139BD58F147}" type="presOf" srcId="{B362327F-534A-4F3A-9280-30C3E60AAE92}" destId="{82C364F6-E635-45A4-9350-3F20CE165B05}" srcOrd="0" destOrd="0" presId="urn:microsoft.com/office/officeart/2005/8/layout/list1"/>
    <dgm:cxn modelId="{EE1A71B2-472B-44CA-8E11-A3D069EE4343}" type="presOf" srcId="{311D6E3A-DE74-40A5-8944-B2AF486316BD}" destId="{507D74F6-7D1D-4E53-96C7-7E82A6879557}" srcOrd="0" destOrd="0" presId="urn:microsoft.com/office/officeart/2005/8/layout/list1"/>
    <dgm:cxn modelId="{6779E1B6-24D4-4C8A-9A74-77E2737DC461}" type="presOf" srcId="{5362F0D0-6B2C-45F4-A495-10F86C889568}" destId="{02D166FD-07A4-4D11-95EF-8E9049F13F94}" srcOrd="0" destOrd="0" presId="urn:microsoft.com/office/officeart/2005/8/layout/list1"/>
    <dgm:cxn modelId="{6C6E8AB7-18B0-45E4-AB01-65C304ADD3A0}" type="presOf" srcId="{F052C820-F5EC-4507-B426-78417FFDF4E5}" destId="{2C82D286-93AC-4564-BCC0-8AD5FC845EDE}" srcOrd="1" destOrd="0" presId="urn:microsoft.com/office/officeart/2005/8/layout/list1"/>
    <dgm:cxn modelId="{2EF27FC3-D27B-4E84-B4A3-8BB15B63EBC0}" srcId="{311D6E3A-DE74-40A5-8944-B2AF486316BD}" destId="{DC73470F-A074-44FE-A3D4-87BE59993DEC}" srcOrd="1" destOrd="0" parTransId="{4D8966E7-C941-4F7F-B40C-FDF0694FFBCF}" sibTransId="{8FC28990-8F2B-49E4-8ECC-C8D6B03F1835}"/>
    <dgm:cxn modelId="{49BF60D6-79B2-466D-ADE1-5B9B85C7F045}" srcId="{F052C820-F5EC-4507-B426-78417FFDF4E5}" destId="{A376E260-7FDE-4BBB-A6C9-DD438C8A01D7}" srcOrd="0" destOrd="0" parTransId="{14A55AF2-EEB1-407F-891A-9800112E3D0D}" sibTransId="{D469D52F-FD2F-49F7-A12C-A2CCD2502D27}"/>
    <dgm:cxn modelId="{3603ADE7-AED4-4DBC-B117-C977E624604E}" srcId="{311D6E3A-DE74-40A5-8944-B2AF486316BD}" destId="{F052C820-F5EC-4507-B426-78417FFDF4E5}" srcOrd="3" destOrd="0" parTransId="{077F8D93-A4D6-4C6D-84E1-08F09AB3DB79}" sibTransId="{9FCC0F77-2DBD-43A8-B91C-EE322965F234}"/>
    <dgm:cxn modelId="{B241FBF5-F7F0-4803-9644-058265F2DF1E}" type="presOf" srcId="{A376E260-7FDE-4BBB-A6C9-DD438C8A01D7}" destId="{B28D02AE-44BE-4AEC-9A28-17A3DBBF5B13}" srcOrd="0" destOrd="0" presId="urn:microsoft.com/office/officeart/2005/8/layout/list1"/>
    <dgm:cxn modelId="{C5622FF7-AF70-4585-A6C8-A8B9CB65BFA8}" srcId="{8BBD0435-9389-4A1E-8B7C-BB94F0CA6455}" destId="{C8BADB00-FFDE-49E3-859B-3ADE1D82A606}" srcOrd="1" destOrd="0" parTransId="{FCFC5EFE-A4AE-4958-80F7-FC5C88CE88C6}" sibTransId="{1748B4BA-BF90-4A61-9255-657EFC5A9B2D}"/>
    <dgm:cxn modelId="{6F95B1F7-2D1B-45DF-A39A-1EF3EBDDF274}" type="presOf" srcId="{8BBD0435-9389-4A1E-8B7C-BB94F0CA6455}" destId="{BF535867-D922-4DC6-BBB0-7F2A1EE224D9}" srcOrd="0" destOrd="0" presId="urn:microsoft.com/office/officeart/2005/8/layout/list1"/>
    <dgm:cxn modelId="{E43A5DFF-68A0-492F-89F0-DE089C7D2C9E}" type="presOf" srcId="{446E1207-28D7-4337-8D55-1023A425AE35}" destId="{D2434789-5F1E-4747-B2FD-6ECD87B5B3EE}" srcOrd="0" destOrd="0" presId="urn:microsoft.com/office/officeart/2005/8/layout/list1"/>
    <dgm:cxn modelId="{983A9F3C-017C-45F1-AAC6-0DAD96D8FF77}" type="presParOf" srcId="{507D74F6-7D1D-4E53-96C7-7E82A6879557}" destId="{EDAA4851-2A05-4739-8A8F-323B2A033E9F}" srcOrd="0" destOrd="0" presId="urn:microsoft.com/office/officeart/2005/8/layout/list1"/>
    <dgm:cxn modelId="{DF0EAD74-2B87-45F7-A172-FF13C00B16D8}" type="presParOf" srcId="{EDAA4851-2A05-4739-8A8F-323B2A033E9F}" destId="{BF535867-D922-4DC6-BBB0-7F2A1EE224D9}" srcOrd="0" destOrd="0" presId="urn:microsoft.com/office/officeart/2005/8/layout/list1"/>
    <dgm:cxn modelId="{AC737987-5A0E-455C-94CE-336FCA49C75B}" type="presParOf" srcId="{EDAA4851-2A05-4739-8A8F-323B2A033E9F}" destId="{4B75912D-44D8-4BDD-977B-8433BE731973}" srcOrd="1" destOrd="0" presId="urn:microsoft.com/office/officeart/2005/8/layout/list1"/>
    <dgm:cxn modelId="{B2C37D05-65E7-48BF-9201-DBF28C18A993}" type="presParOf" srcId="{507D74F6-7D1D-4E53-96C7-7E82A6879557}" destId="{2950694C-B542-4706-948A-30356544185C}" srcOrd="1" destOrd="0" presId="urn:microsoft.com/office/officeart/2005/8/layout/list1"/>
    <dgm:cxn modelId="{A9062D65-6D16-4A82-9526-93BE4CB43339}" type="presParOf" srcId="{507D74F6-7D1D-4E53-96C7-7E82A6879557}" destId="{82C364F6-E635-45A4-9350-3F20CE165B05}" srcOrd="2" destOrd="0" presId="urn:microsoft.com/office/officeart/2005/8/layout/list1"/>
    <dgm:cxn modelId="{C50780A2-B958-4F46-99D9-4363FAC32D6A}" type="presParOf" srcId="{507D74F6-7D1D-4E53-96C7-7E82A6879557}" destId="{B4BAA07B-A1FB-4681-A7F1-0C0CD2920CB5}" srcOrd="3" destOrd="0" presId="urn:microsoft.com/office/officeart/2005/8/layout/list1"/>
    <dgm:cxn modelId="{3E2D5A5A-0C88-465C-87C8-B5E629772314}" type="presParOf" srcId="{507D74F6-7D1D-4E53-96C7-7E82A6879557}" destId="{4F7EE3F4-0CB0-4BD9-89AB-001549A3AB3F}" srcOrd="4" destOrd="0" presId="urn:microsoft.com/office/officeart/2005/8/layout/list1"/>
    <dgm:cxn modelId="{59EDBC58-F2F5-4BA4-A825-AF8A3A9E95BA}" type="presParOf" srcId="{4F7EE3F4-0CB0-4BD9-89AB-001549A3AB3F}" destId="{B7908D58-248A-4889-A45E-16B52ACA4C8E}" srcOrd="0" destOrd="0" presId="urn:microsoft.com/office/officeart/2005/8/layout/list1"/>
    <dgm:cxn modelId="{D5DECC44-19DB-4089-A465-0986F4555F38}" type="presParOf" srcId="{4F7EE3F4-0CB0-4BD9-89AB-001549A3AB3F}" destId="{31899925-C55E-45F9-9573-B832A01FCAE2}" srcOrd="1" destOrd="0" presId="urn:microsoft.com/office/officeart/2005/8/layout/list1"/>
    <dgm:cxn modelId="{190519B1-3BE1-49CA-8AA6-AF1D561F1570}" type="presParOf" srcId="{507D74F6-7D1D-4E53-96C7-7E82A6879557}" destId="{FF23B760-DBC5-4971-89F1-B0B62F59B52B}" srcOrd="5" destOrd="0" presId="urn:microsoft.com/office/officeart/2005/8/layout/list1"/>
    <dgm:cxn modelId="{ED49AC8B-CAA6-46DF-8E55-77E82459AAB9}" type="presParOf" srcId="{507D74F6-7D1D-4E53-96C7-7E82A6879557}" destId="{D2434789-5F1E-4747-B2FD-6ECD87B5B3EE}" srcOrd="6" destOrd="0" presId="urn:microsoft.com/office/officeart/2005/8/layout/list1"/>
    <dgm:cxn modelId="{E3222E62-06D7-4D5B-828A-10AE604572F6}" type="presParOf" srcId="{507D74F6-7D1D-4E53-96C7-7E82A6879557}" destId="{135623CB-CFD3-4F13-BEA7-28AF6443CB20}" srcOrd="7" destOrd="0" presId="urn:microsoft.com/office/officeart/2005/8/layout/list1"/>
    <dgm:cxn modelId="{F4E8B11A-92E7-4689-AC58-B26CD1DD5D65}" type="presParOf" srcId="{507D74F6-7D1D-4E53-96C7-7E82A6879557}" destId="{8E5665D2-EBC8-41BA-8A8F-1DC759F3CB2E}" srcOrd="8" destOrd="0" presId="urn:microsoft.com/office/officeart/2005/8/layout/list1"/>
    <dgm:cxn modelId="{EC07F00C-831C-481B-A70C-CDEBA6412846}" type="presParOf" srcId="{8E5665D2-EBC8-41BA-8A8F-1DC759F3CB2E}" destId="{B6BFE533-BE8A-4AC6-A3EE-6D62D527ED0F}" srcOrd="0" destOrd="0" presId="urn:microsoft.com/office/officeart/2005/8/layout/list1"/>
    <dgm:cxn modelId="{F5CD940A-FC0F-4D6A-BF3C-A9DF5C7CA033}" type="presParOf" srcId="{8E5665D2-EBC8-41BA-8A8F-1DC759F3CB2E}" destId="{48116019-8737-4A3A-88F0-E24CF1345D72}" srcOrd="1" destOrd="0" presId="urn:microsoft.com/office/officeart/2005/8/layout/list1"/>
    <dgm:cxn modelId="{59A2A8A3-2EC8-4E28-AC3E-E840B801679F}" type="presParOf" srcId="{507D74F6-7D1D-4E53-96C7-7E82A6879557}" destId="{20FF986A-6993-41E0-ACD7-E2E4548EB748}" srcOrd="9" destOrd="0" presId="urn:microsoft.com/office/officeart/2005/8/layout/list1"/>
    <dgm:cxn modelId="{D94AB310-0B57-48A2-9AD6-2D36B76FFB0B}" type="presParOf" srcId="{507D74F6-7D1D-4E53-96C7-7E82A6879557}" destId="{02D166FD-07A4-4D11-95EF-8E9049F13F94}" srcOrd="10" destOrd="0" presId="urn:microsoft.com/office/officeart/2005/8/layout/list1"/>
    <dgm:cxn modelId="{42990FEE-42CA-40BF-A91F-36D11375E9AD}" type="presParOf" srcId="{507D74F6-7D1D-4E53-96C7-7E82A6879557}" destId="{804B9BAF-8DB2-4895-824D-7E19ADCD0001}" srcOrd="11" destOrd="0" presId="urn:microsoft.com/office/officeart/2005/8/layout/list1"/>
    <dgm:cxn modelId="{6357F797-4EF8-441B-92B3-324D081C2811}" type="presParOf" srcId="{507D74F6-7D1D-4E53-96C7-7E82A6879557}" destId="{4849473A-C9EC-4C20-A14B-0F5106F1697B}" srcOrd="12" destOrd="0" presId="urn:microsoft.com/office/officeart/2005/8/layout/list1"/>
    <dgm:cxn modelId="{86FE7EEE-CBE1-41A9-A59D-BCCD1A6F7331}" type="presParOf" srcId="{4849473A-C9EC-4C20-A14B-0F5106F1697B}" destId="{A3EE111C-806E-476B-B82E-0C307941576B}" srcOrd="0" destOrd="0" presId="urn:microsoft.com/office/officeart/2005/8/layout/list1"/>
    <dgm:cxn modelId="{E0EF1956-285A-4EDA-8B9B-038A37FFD223}" type="presParOf" srcId="{4849473A-C9EC-4C20-A14B-0F5106F1697B}" destId="{2C82D286-93AC-4564-BCC0-8AD5FC845EDE}" srcOrd="1" destOrd="0" presId="urn:microsoft.com/office/officeart/2005/8/layout/list1"/>
    <dgm:cxn modelId="{CE340609-1D00-49F3-89C7-2E1866723A82}" type="presParOf" srcId="{507D74F6-7D1D-4E53-96C7-7E82A6879557}" destId="{BA554321-EE99-4E64-A3CA-947EA661F62F}" srcOrd="13" destOrd="0" presId="urn:microsoft.com/office/officeart/2005/8/layout/list1"/>
    <dgm:cxn modelId="{584A1263-18DD-4A11-B50B-059CB3867EBF}" type="presParOf" srcId="{507D74F6-7D1D-4E53-96C7-7E82A6879557}" destId="{B28D02AE-44BE-4AEC-9A28-17A3DBBF5B13}"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A66BBB2-8BA3-4B06-8089-58DECCD5E6D8}" type="doc">
      <dgm:prSet loTypeId="urn:microsoft.com/office/officeart/2005/8/layout/funnel1" loCatId="process" qsTypeId="urn:microsoft.com/office/officeart/2005/8/quickstyle/simple1" qsCatId="simple" csTypeId="urn:microsoft.com/office/officeart/2005/8/colors/accent0_3" csCatId="mainScheme" phldr="1"/>
      <dgm:spPr/>
      <dgm:t>
        <a:bodyPr/>
        <a:lstStyle/>
        <a:p>
          <a:endParaRPr lang="en-GB"/>
        </a:p>
      </dgm:t>
    </dgm:pt>
    <dgm:pt modelId="{8737F7C7-C85E-47BB-9207-941FAFA83533}">
      <dgm:prSet phldrT="[Text]"/>
      <dgm:spPr>
        <a:solidFill>
          <a:schemeClr val="tx2">
            <a:lumMod val="75000"/>
          </a:schemeClr>
        </a:solidFill>
        <a:ln>
          <a:solidFill>
            <a:schemeClr val="tx2"/>
          </a:solidFill>
        </a:ln>
      </dgm:spPr>
      <dgm:t>
        <a:bodyPr/>
        <a:lstStyle/>
        <a:p>
          <a:r>
            <a:rPr lang="en-GB" dirty="0">
              <a:latin typeface="Source Sans Pro" panose="020B0503030403020204" pitchFamily="34" charset="0"/>
              <a:ea typeface="Source Sans Pro" panose="020B0503030403020204" pitchFamily="34" charset="0"/>
            </a:rPr>
            <a:t>Professional</a:t>
          </a:r>
        </a:p>
        <a:p>
          <a:r>
            <a:rPr lang="en-GB" dirty="0">
              <a:latin typeface="Source Sans Pro" panose="020B0503030403020204" pitchFamily="34" charset="0"/>
              <a:ea typeface="Source Sans Pro" panose="020B0503030403020204" pitchFamily="34" charset="0"/>
            </a:rPr>
            <a:t>10,000 </a:t>
          </a:r>
          <a:r>
            <a:rPr lang="en-GB" dirty="0" err="1">
              <a:latin typeface="Source Sans Pro" panose="020B0503030403020204" pitchFamily="34" charset="0"/>
              <a:ea typeface="Source Sans Pro" panose="020B0503030403020204" pitchFamily="34" charset="0"/>
            </a:rPr>
            <a:t>thp</a:t>
          </a:r>
          <a:r>
            <a:rPr lang="en-GB" dirty="0">
              <a:latin typeface="Source Sans Pro" panose="020B0503030403020204" pitchFamily="34" charset="0"/>
              <a:ea typeface="Source Sans Pro" panose="020B0503030403020204" pitchFamily="34" charset="0"/>
            </a:rPr>
            <a:t>   100 </a:t>
          </a:r>
          <a:r>
            <a:rPr lang="en-GB" dirty="0" err="1">
              <a:latin typeface="Source Sans Pro" panose="020B0503030403020204" pitchFamily="34" charset="0"/>
              <a:ea typeface="Source Sans Pro" panose="020B0503030403020204" pitchFamily="34" charset="0"/>
            </a:rPr>
            <a:t>whp</a:t>
          </a:r>
          <a:endParaRPr lang="en-GB" dirty="0">
            <a:latin typeface="Source Sans Pro" panose="020B0503030403020204" pitchFamily="34" charset="0"/>
            <a:ea typeface="Source Sans Pro" panose="020B0503030403020204" pitchFamily="34" charset="0"/>
          </a:endParaRPr>
        </a:p>
      </dgm:t>
    </dgm:pt>
    <dgm:pt modelId="{1DF46B11-6F33-4BFD-8EEA-66600C0A060C}" type="parTrans" cxnId="{6F03221D-0007-4A99-B556-82075BB5EC10}">
      <dgm:prSet/>
      <dgm:spPr/>
      <dgm:t>
        <a:bodyPr/>
        <a:lstStyle/>
        <a:p>
          <a:endParaRPr lang="en-GB">
            <a:latin typeface="Source Sans Pro" panose="020B0503030403020204" pitchFamily="34" charset="0"/>
            <a:ea typeface="Source Sans Pro" panose="020B0503030403020204" pitchFamily="34" charset="0"/>
          </a:endParaRPr>
        </a:p>
      </dgm:t>
    </dgm:pt>
    <dgm:pt modelId="{928A950D-4F7F-42FB-832B-A0CC0ABC8DC4}" type="sibTrans" cxnId="{6F03221D-0007-4A99-B556-82075BB5EC10}">
      <dgm:prSet/>
      <dgm:spPr/>
      <dgm:t>
        <a:bodyPr/>
        <a:lstStyle/>
        <a:p>
          <a:endParaRPr lang="en-GB">
            <a:latin typeface="Source Sans Pro" panose="020B0503030403020204" pitchFamily="34" charset="0"/>
            <a:ea typeface="Source Sans Pro" panose="020B0503030403020204" pitchFamily="34" charset="0"/>
          </a:endParaRPr>
        </a:p>
      </dgm:t>
    </dgm:pt>
    <dgm:pt modelId="{611DA6F6-2E3D-42B6-B9FF-E81D1EB144E2}">
      <dgm:prSet phldrT="[Text]"/>
      <dgm:spPr>
        <a:solidFill>
          <a:schemeClr val="tx2">
            <a:lumMod val="75000"/>
          </a:schemeClr>
        </a:solidFill>
        <a:ln>
          <a:solidFill>
            <a:schemeClr val="tx2"/>
          </a:solidFill>
        </a:ln>
      </dgm:spPr>
      <dgm:t>
        <a:bodyPr/>
        <a:lstStyle/>
        <a:p>
          <a:r>
            <a:rPr lang="en-GB" dirty="0">
              <a:latin typeface="Source Sans Pro" panose="020B0503030403020204" pitchFamily="34" charset="0"/>
              <a:ea typeface="Source Sans Pro" panose="020B0503030403020204" pitchFamily="34" charset="0"/>
            </a:rPr>
            <a:t>Expert</a:t>
          </a:r>
        </a:p>
        <a:p>
          <a:r>
            <a:rPr lang="en-GB" dirty="0">
              <a:latin typeface="Source Sans Pro" panose="020B0503030403020204" pitchFamily="34" charset="0"/>
              <a:ea typeface="Source Sans Pro" panose="020B0503030403020204" pitchFamily="34" charset="0"/>
            </a:rPr>
            <a:t>2000 </a:t>
          </a:r>
          <a:r>
            <a:rPr lang="en-GB" dirty="0" err="1">
              <a:latin typeface="Source Sans Pro" panose="020B0503030403020204" pitchFamily="34" charset="0"/>
              <a:ea typeface="Source Sans Pro" panose="020B0503030403020204" pitchFamily="34" charset="0"/>
            </a:rPr>
            <a:t>thp</a:t>
          </a:r>
          <a:r>
            <a:rPr lang="en-GB" dirty="0">
              <a:latin typeface="Source Sans Pro" panose="020B0503030403020204" pitchFamily="34" charset="0"/>
              <a:ea typeface="Source Sans Pro" panose="020B0503030403020204" pitchFamily="34" charset="0"/>
            </a:rPr>
            <a:t>      58 </a:t>
          </a:r>
          <a:r>
            <a:rPr lang="en-GB" dirty="0" err="1">
              <a:latin typeface="Source Sans Pro" panose="020B0503030403020204" pitchFamily="34" charset="0"/>
              <a:ea typeface="Source Sans Pro" panose="020B0503030403020204" pitchFamily="34" charset="0"/>
            </a:rPr>
            <a:t>whp</a:t>
          </a:r>
          <a:endParaRPr lang="en-GB" dirty="0">
            <a:latin typeface="Source Sans Pro" panose="020B0503030403020204" pitchFamily="34" charset="0"/>
            <a:ea typeface="Source Sans Pro" panose="020B0503030403020204" pitchFamily="34" charset="0"/>
          </a:endParaRPr>
        </a:p>
      </dgm:t>
    </dgm:pt>
    <dgm:pt modelId="{8A4C69C3-03C6-4E42-B5EA-82504D35ED11}" type="parTrans" cxnId="{08CCA1E1-43AF-4311-8120-EC793EDF10E2}">
      <dgm:prSet/>
      <dgm:spPr/>
      <dgm:t>
        <a:bodyPr/>
        <a:lstStyle/>
        <a:p>
          <a:endParaRPr lang="en-GB">
            <a:latin typeface="Source Sans Pro" panose="020B0503030403020204" pitchFamily="34" charset="0"/>
            <a:ea typeface="Source Sans Pro" panose="020B0503030403020204" pitchFamily="34" charset="0"/>
          </a:endParaRPr>
        </a:p>
      </dgm:t>
    </dgm:pt>
    <dgm:pt modelId="{848E0029-B1E9-41FE-ABBE-552AFD4AE11A}" type="sibTrans" cxnId="{08CCA1E1-43AF-4311-8120-EC793EDF10E2}">
      <dgm:prSet/>
      <dgm:spPr/>
      <dgm:t>
        <a:bodyPr/>
        <a:lstStyle/>
        <a:p>
          <a:endParaRPr lang="en-GB">
            <a:latin typeface="Source Sans Pro" panose="020B0503030403020204" pitchFamily="34" charset="0"/>
            <a:ea typeface="Source Sans Pro" panose="020B0503030403020204" pitchFamily="34" charset="0"/>
          </a:endParaRPr>
        </a:p>
      </dgm:t>
    </dgm:pt>
    <dgm:pt modelId="{E95E342D-0200-4D3E-A6E1-2878B0AEA623}">
      <dgm:prSet phldrT="[Text]"/>
      <dgm:spPr>
        <a:solidFill>
          <a:schemeClr val="tx2">
            <a:lumMod val="75000"/>
          </a:schemeClr>
        </a:solidFill>
        <a:ln>
          <a:solidFill>
            <a:schemeClr val="tx2"/>
          </a:solidFill>
        </a:ln>
      </dgm:spPr>
      <dgm:t>
        <a:bodyPr/>
        <a:lstStyle/>
        <a:p>
          <a:r>
            <a:rPr lang="en-GB" dirty="0">
              <a:latin typeface="Source Sans Pro" panose="020B0503030403020204" pitchFamily="34" charset="0"/>
              <a:ea typeface="Source Sans Pro" panose="020B0503030403020204" pitchFamily="34" charset="0"/>
            </a:rPr>
            <a:t>Casual</a:t>
          </a:r>
        </a:p>
        <a:p>
          <a:r>
            <a:rPr lang="en-GB" dirty="0">
              <a:latin typeface="Source Sans Pro" panose="020B0503030403020204" pitchFamily="34" charset="0"/>
              <a:ea typeface="Source Sans Pro" panose="020B0503030403020204" pitchFamily="34" charset="0"/>
            </a:rPr>
            <a:t>2000 </a:t>
          </a:r>
          <a:r>
            <a:rPr lang="en-GB" dirty="0" err="1">
              <a:latin typeface="Source Sans Pro" panose="020B0503030403020204" pitchFamily="34" charset="0"/>
              <a:ea typeface="Source Sans Pro" panose="020B0503030403020204" pitchFamily="34" charset="0"/>
            </a:rPr>
            <a:t>thp</a:t>
          </a:r>
          <a:r>
            <a:rPr lang="en-GB" dirty="0">
              <a:latin typeface="Source Sans Pro" panose="020B0503030403020204" pitchFamily="34" charset="0"/>
              <a:ea typeface="Source Sans Pro" panose="020B0503030403020204" pitchFamily="34" charset="0"/>
            </a:rPr>
            <a:t>         0 </a:t>
          </a:r>
          <a:r>
            <a:rPr lang="en-GB" dirty="0" err="1">
              <a:latin typeface="Source Sans Pro" panose="020B0503030403020204" pitchFamily="34" charset="0"/>
              <a:ea typeface="Source Sans Pro" panose="020B0503030403020204" pitchFamily="34" charset="0"/>
            </a:rPr>
            <a:t>whp</a:t>
          </a:r>
          <a:endParaRPr lang="en-GB" dirty="0">
            <a:latin typeface="Source Sans Pro" panose="020B0503030403020204" pitchFamily="34" charset="0"/>
            <a:ea typeface="Source Sans Pro" panose="020B0503030403020204" pitchFamily="34" charset="0"/>
          </a:endParaRPr>
        </a:p>
      </dgm:t>
    </dgm:pt>
    <dgm:pt modelId="{A96BAC8D-5C02-46DF-9BA4-88687C91034C}" type="parTrans" cxnId="{490F8CF3-8550-4578-BC45-B5A2280F9126}">
      <dgm:prSet/>
      <dgm:spPr/>
      <dgm:t>
        <a:bodyPr/>
        <a:lstStyle/>
        <a:p>
          <a:endParaRPr lang="en-GB">
            <a:latin typeface="Source Sans Pro" panose="020B0503030403020204" pitchFamily="34" charset="0"/>
            <a:ea typeface="Source Sans Pro" panose="020B0503030403020204" pitchFamily="34" charset="0"/>
          </a:endParaRPr>
        </a:p>
      </dgm:t>
    </dgm:pt>
    <dgm:pt modelId="{E4AD54C0-BBA3-41F4-87DF-AF7F4D721646}" type="sibTrans" cxnId="{490F8CF3-8550-4578-BC45-B5A2280F9126}">
      <dgm:prSet/>
      <dgm:spPr/>
      <dgm:t>
        <a:bodyPr/>
        <a:lstStyle/>
        <a:p>
          <a:endParaRPr lang="en-GB">
            <a:latin typeface="Source Sans Pro" panose="020B0503030403020204" pitchFamily="34" charset="0"/>
            <a:ea typeface="Source Sans Pro" panose="020B0503030403020204" pitchFamily="34" charset="0"/>
          </a:endParaRPr>
        </a:p>
      </dgm:t>
    </dgm:pt>
    <dgm:pt modelId="{E62F2CE6-BC69-447A-B1CC-FD4A1E836F31}">
      <dgm:prSet phldrT="[Text]"/>
      <dgm:spPr/>
      <dgm:t>
        <a:bodyPr/>
        <a:lstStyle/>
        <a:p>
          <a:r>
            <a:rPr lang="en-GB" dirty="0">
              <a:solidFill>
                <a:schemeClr val="bg2"/>
              </a:solidFill>
              <a:latin typeface="Source Sans Pro" panose="020B0503030403020204" pitchFamily="34" charset="0"/>
              <a:ea typeface="Source Sans Pro" panose="020B0503030403020204" pitchFamily="34" charset="0"/>
            </a:rPr>
            <a:t>Questionnaire</a:t>
          </a:r>
        </a:p>
      </dgm:t>
    </dgm:pt>
    <dgm:pt modelId="{ECCC269D-FEC0-4824-97EE-5D51BDABE870}" type="sibTrans" cxnId="{260AFBA0-96E8-456A-949C-604C2C4C009E}">
      <dgm:prSet/>
      <dgm:spPr/>
      <dgm:t>
        <a:bodyPr/>
        <a:lstStyle/>
        <a:p>
          <a:endParaRPr lang="en-GB">
            <a:latin typeface="Source Sans Pro" panose="020B0503030403020204" pitchFamily="34" charset="0"/>
            <a:ea typeface="Source Sans Pro" panose="020B0503030403020204" pitchFamily="34" charset="0"/>
          </a:endParaRPr>
        </a:p>
      </dgm:t>
    </dgm:pt>
    <dgm:pt modelId="{68CC21F4-C487-4DDE-86E9-8802F1BD7FBF}" type="parTrans" cxnId="{260AFBA0-96E8-456A-949C-604C2C4C009E}">
      <dgm:prSet/>
      <dgm:spPr/>
      <dgm:t>
        <a:bodyPr/>
        <a:lstStyle/>
        <a:p>
          <a:endParaRPr lang="en-GB">
            <a:latin typeface="Source Sans Pro" panose="020B0503030403020204" pitchFamily="34" charset="0"/>
            <a:ea typeface="Source Sans Pro" panose="020B0503030403020204" pitchFamily="34" charset="0"/>
          </a:endParaRPr>
        </a:p>
      </dgm:t>
    </dgm:pt>
    <dgm:pt modelId="{C7A1E4D5-8592-4DAA-8AF1-FFDFC94B0A85}" type="pres">
      <dgm:prSet presAssocID="{9A66BBB2-8BA3-4B06-8089-58DECCD5E6D8}" presName="Name0" presStyleCnt="0">
        <dgm:presLayoutVars>
          <dgm:chMax val="4"/>
          <dgm:resizeHandles val="exact"/>
        </dgm:presLayoutVars>
      </dgm:prSet>
      <dgm:spPr/>
    </dgm:pt>
    <dgm:pt modelId="{6B8BC994-91FF-4BE3-921A-609FAA03F2C1}" type="pres">
      <dgm:prSet presAssocID="{9A66BBB2-8BA3-4B06-8089-58DECCD5E6D8}" presName="ellipse" presStyleLbl="trBgShp" presStyleIdx="0" presStyleCnt="1"/>
      <dgm:spPr>
        <a:solidFill>
          <a:schemeClr val="tx1">
            <a:lumMod val="75000"/>
            <a:alpha val="40000"/>
          </a:schemeClr>
        </a:solidFill>
      </dgm:spPr>
    </dgm:pt>
    <dgm:pt modelId="{2930B5D9-9188-4767-AAC4-5218863BDD92}" type="pres">
      <dgm:prSet presAssocID="{9A66BBB2-8BA3-4B06-8089-58DECCD5E6D8}" presName="arrow1" presStyleLbl="fgShp" presStyleIdx="0" presStyleCnt="1"/>
      <dgm:spPr>
        <a:solidFill>
          <a:schemeClr val="tx2"/>
        </a:solidFill>
        <a:ln>
          <a:solidFill>
            <a:schemeClr val="tx2"/>
          </a:solidFill>
        </a:ln>
      </dgm:spPr>
    </dgm:pt>
    <dgm:pt modelId="{A948D8E9-A4AF-462E-944F-A64CA28CF50F}" type="pres">
      <dgm:prSet presAssocID="{9A66BBB2-8BA3-4B06-8089-58DECCD5E6D8}" presName="rectangle" presStyleLbl="revTx" presStyleIdx="0" presStyleCnt="1">
        <dgm:presLayoutVars>
          <dgm:bulletEnabled val="1"/>
        </dgm:presLayoutVars>
      </dgm:prSet>
      <dgm:spPr/>
    </dgm:pt>
    <dgm:pt modelId="{D86E6F02-692A-4B23-9548-50F292121800}" type="pres">
      <dgm:prSet presAssocID="{611DA6F6-2E3D-42B6-B9FF-E81D1EB144E2}" presName="item1" presStyleLbl="node1" presStyleIdx="0" presStyleCnt="3">
        <dgm:presLayoutVars>
          <dgm:bulletEnabled val="1"/>
        </dgm:presLayoutVars>
      </dgm:prSet>
      <dgm:spPr/>
    </dgm:pt>
    <dgm:pt modelId="{1B5E7981-D483-4390-BDE9-B286501A69EF}" type="pres">
      <dgm:prSet presAssocID="{E95E342D-0200-4D3E-A6E1-2878B0AEA623}" presName="item2" presStyleLbl="node1" presStyleIdx="1" presStyleCnt="3">
        <dgm:presLayoutVars>
          <dgm:bulletEnabled val="1"/>
        </dgm:presLayoutVars>
      </dgm:prSet>
      <dgm:spPr/>
    </dgm:pt>
    <dgm:pt modelId="{3E19064A-54AE-46FA-A32A-0562EA0338A5}" type="pres">
      <dgm:prSet presAssocID="{E62F2CE6-BC69-447A-B1CC-FD4A1E836F31}" presName="item3" presStyleLbl="node1" presStyleIdx="2" presStyleCnt="3">
        <dgm:presLayoutVars>
          <dgm:bulletEnabled val="1"/>
        </dgm:presLayoutVars>
      </dgm:prSet>
      <dgm:spPr/>
    </dgm:pt>
    <dgm:pt modelId="{C5FFEB0B-0427-468B-87F5-4A132D9C6989}" type="pres">
      <dgm:prSet presAssocID="{9A66BBB2-8BA3-4B06-8089-58DECCD5E6D8}" presName="funnel" presStyleLbl="trAlignAcc1" presStyleIdx="0" presStyleCnt="1"/>
      <dgm:spPr>
        <a:solidFill>
          <a:schemeClr val="tx1">
            <a:alpha val="40000"/>
          </a:schemeClr>
        </a:solidFill>
        <a:ln>
          <a:solidFill>
            <a:schemeClr val="tx2"/>
          </a:solidFill>
        </a:ln>
      </dgm:spPr>
    </dgm:pt>
  </dgm:ptLst>
  <dgm:cxnLst>
    <dgm:cxn modelId="{68B9400D-CBF3-47DE-BA7D-800DB7EED050}" type="presOf" srcId="{8737F7C7-C85E-47BB-9207-941FAFA83533}" destId="{3E19064A-54AE-46FA-A32A-0562EA0338A5}" srcOrd="0" destOrd="0" presId="urn:microsoft.com/office/officeart/2005/8/layout/funnel1"/>
    <dgm:cxn modelId="{6F03221D-0007-4A99-B556-82075BB5EC10}" srcId="{9A66BBB2-8BA3-4B06-8089-58DECCD5E6D8}" destId="{8737F7C7-C85E-47BB-9207-941FAFA83533}" srcOrd="0" destOrd="0" parTransId="{1DF46B11-6F33-4BFD-8EEA-66600C0A060C}" sibTransId="{928A950D-4F7F-42FB-832B-A0CC0ABC8DC4}"/>
    <dgm:cxn modelId="{FCA6F54B-3140-4A30-8412-0E193DB9BED9}" type="presOf" srcId="{E62F2CE6-BC69-447A-B1CC-FD4A1E836F31}" destId="{A948D8E9-A4AF-462E-944F-A64CA28CF50F}" srcOrd="0" destOrd="0" presId="urn:microsoft.com/office/officeart/2005/8/layout/funnel1"/>
    <dgm:cxn modelId="{DDAF2754-A05B-4042-8D17-4074C910EC03}" type="presOf" srcId="{E95E342D-0200-4D3E-A6E1-2878B0AEA623}" destId="{D86E6F02-692A-4B23-9548-50F292121800}" srcOrd="0" destOrd="0" presId="urn:microsoft.com/office/officeart/2005/8/layout/funnel1"/>
    <dgm:cxn modelId="{40F2518E-5D67-4CF1-A879-56D12DFAE4A5}" type="presOf" srcId="{611DA6F6-2E3D-42B6-B9FF-E81D1EB144E2}" destId="{1B5E7981-D483-4390-BDE9-B286501A69EF}" srcOrd="0" destOrd="0" presId="urn:microsoft.com/office/officeart/2005/8/layout/funnel1"/>
    <dgm:cxn modelId="{260AFBA0-96E8-456A-949C-604C2C4C009E}" srcId="{9A66BBB2-8BA3-4B06-8089-58DECCD5E6D8}" destId="{E62F2CE6-BC69-447A-B1CC-FD4A1E836F31}" srcOrd="3" destOrd="0" parTransId="{68CC21F4-C487-4DDE-86E9-8802F1BD7FBF}" sibTransId="{ECCC269D-FEC0-4824-97EE-5D51BDABE870}"/>
    <dgm:cxn modelId="{738649B7-14CC-4EAE-9617-43CF2C308BB6}" type="presOf" srcId="{9A66BBB2-8BA3-4B06-8089-58DECCD5E6D8}" destId="{C7A1E4D5-8592-4DAA-8AF1-FFDFC94B0A85}" srcOrd="0" destOrd="0" presId="urn:microsoft.com/office/officeart/2005/8/layout/funnel1"/>
    <dgm:cxn modelId="{08CCA1E1-43AF-4311-8120-EC793EDF10E2}" srcId="{9A66BBB2-8BA3-4B06-8089-58DECCD5E6D8}" destId="{611DA6F6-2E3D-42B6-B9FF-E81D1EB144E2}" srcOrd="1" destOrd="0" parTransId="{8A4C69C3-03C6-4E42-B5EA-82504D35ED11}" sibTransId="{848E0029-B1E9-41FE-ABBE-552AFD4AE11A}"/>
    <dgm:cxn modelId="{490F8CF3-8550-4578-BC45-B5A2280F9126}" srcId="{9A66BBB2-8BA3-4B06-8089-58DECCD5E6D8}" destId="{E95E342D-0200-4D3E-A6E1-2878B0AEA623}" srcOrd="2" destOrd="0" parTransId="{A96BAC8D-5C02-46DF-9BA4-88687C91034C}" sibTransId="{E4AD54C0-BBA3-41F4-87DF-AF7F4D721646}"/>
    <dgm:cxn modelId="{E73F6EA9-F28B-48A1-9B70-68E0C3D94892}" type="presParOf" srcId="{C7A1E4D5-8592-4DAA-8AF1-FFDFC94B0A85}" destId="{6B8BC994-91FF-4BE3-921A-609FAA03F2C1}" srcOrd="0" destOrd="0" presId="urn:microsoft.com/office/officeart/2005/8/layout/funnel1"/>
    <dgm:cxn modelId="{214A15EA-B2B4-433B-B9B8-114427F89B41}" type="presParOf" srcId="{C7A1E4D5-8592-4DAA-8AF1-FFDFC94B0A85}" destId="{2930B5D9-9188-4767-AAC4-5218863BDD92}" srcOrd="1" destOrd="0" presId="urn:microsoft.com/office/officeart/2005/8/layout/funnel1"/>
    <dgm:cxn modelId="{D0B39ADB-4DD0-485B-80D8-2ACF52F7B94C}" type="presParOf" srcId="{C7A1E4D5-8592-4DAA-8AF1-FFDFC94B0A85}" destId="{A948D8E9-A4AF-462E-944F-A64CA28CF50F}" srcOrd="2" destOrd="0" presId="urn:microsoft.com/office/officeart/2005/8/layout/funnel1"/>
    <dgm:cxn modelId="{74DFAB04-4BB1-4D57-9796-89BD7AE99469}" type="presParOf" srcId="{C7A1E4D5-8592-4DAA-8AF1-FFDFC94B0A85}" destId="{D86E6F02-692A-4B23-9548-50F292121800}" srcOrd="3" destOrd="0" presId="urn:microsoft.com/office/officeart/2005/8/layout/funnel1"/>
    <dgm:cxn modelId="{FC881B07-D1B7-4595-B484-82F9C2E46516}" type="presParOf" srcId="{C7A1E4D5-8592-4DAA-8AF1-FFDFC94B0A85}" destId="{1B5E7981-D483-4390-BDE9-B286501A69EF}" srcOrd="4" destOrd="0" presId="urn:microsoft.com/office/officeart/2005/8/layout/funnel1"/>
    <dgm:cxn modelId="{1831292F-86F9-4C5D-A3E7-915BB31F72B4}" type="presParOf" srcId="{C7A1E4D5-8592-4DAA-8AF1-FFDFC94B0A85}" destId="{3E19064A-54AE-46FA-A32A-0562EA0338A5}" srcOrd="5" destOrd="0" presId="urn:microsoft.com/office/officeart/2005/8/layout/funnel1"/>
    <dgm:cxn modelId="{987615BE-87DD-4D8B-9CDF-C9594CCBBA56}" type="presParOf" srcId="{C7A1E4D5-8592-4DAA-8AF1-FFDFC94B0A85}" destId="{C5FFEB0B-0427-468B-87F5-4A132D9C6989}" srcOrd="6" destOrd="0" presId="urn:microsoft.com/office/officeart/2005/8/layout/funne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11D6E3A-DE74-40A5-8944-B2AF486316B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8BBD0435-9389-4A1E-8B7C-BB94F0CA6455}">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1</a:t>
          </a:r>
        </a:p>
      </dgm:t>
    </dgm:pt>
    <dgm:pt modelId="{D25CD1FA-2360-4E78-8ECA-C4F3EDE243CB}" type="par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D0E5A54-8CB9-406B-BF3F-CE52E85FEAF0}" type="sib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362327F-534A-4F3A-9280-30C3E60AAE92}">
      <dgm:prSet phldrT="[Text]" custT="1"/>
      <dgm:spPr>
        <a:solidFill>
          <a:schemeClr val="tx1"/>
        </a:solidFill>
        <a:ln>
          <a:solidFill>
            <a:schemeClr val="tx1"/>
          </a:solidFill>
        </a:ln>
      </dgm:spPr>
      <dgm:t>
        <a:bodyPr/>
        <a:lstStyle/>
        <a:p>
          <a:pPr algn="l"/>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1"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1" dirty="0">
            <a:solidFill>
              <a:schemeClr val="bg2"/>
            </a:solidFill>
            <a:latin typeface="Source Sans Pro" panose="020B0503030403020204" pitchFamily="34" charset="0"/>
            <a:ea typeface="Source Sans Pro" panose="020B0503030403020204" pitchFamily="34" charset="0"/>
          </a:endParaRPr>
        </a:p>
      </dgm:t>
    </dgm:pt>
    <dgm:pt modelId="{36AA7C9D-3E12-4B1A-9248-C1FD657B1C00}" type="par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488C59B-41F2-4959-BFD5-0CA3594B8C6F}" type="sib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8BADB00-FFDE-49E3-859B-3ADE1D82A606}">
      <dgm:prSet phldrT="[Text]" custT="1"/>
      <dgm:spPr>
        <a:solidFill>
          <a:schemeClr val="tx1"/>
        </a:solidFill>
        <a:ln>
          <a:solidFill>
            <a:schemeClr val="tx1"/>
          </a:solidFill>
        </a:ln>
      </dgm:spPr>
      <dgm:t>
        <a:bodyPr/>
        <a:lstStyle/>
        <a:p>
          <a:pPr algn="l"/>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1"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1" dirty="0">
            <a:solidFill>
              <a:schemeClr val="bg2"/>
            </a:solidFill>
            <a:latin typeface="Source Sans Pro" panose="020B0503030403020204" pitchFamily="34" charset="0"/>
            <a:ea typeface="Source Sans Pro" panose="020B0503030403020204" pitchFamily="34" charset="0"/>
          </a:endParaRPr>
        </a:p>
      </dgm:t>
    </dgm:pt>
    <dgm:pt modelId="{FCFC5EFE-A4AE-4958-80F7-FC5C88CE88C6}" type="par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748B4BA-BF90-4A61-9255-657EFC5A9B2D}" type="sib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C73470F-A074-44FE-A3D4-87BE59993DEC}">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2</a:t>
          </a:r>
        </a:p>
      </dgm:t>
    </dgm:pt>
    <dgm:pt modelId="{4D8966E7-C941-4F7F-B40C-FDF0694FFBCF}" type="par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8FC28990-8F2B-49E4-8ECC-C8D6B03F1835}" type="sib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446E1207-28D7-4337-8D55-1023A425AE35}">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9A1640DE-3DC1-4844-9C4A-893FEC24112C}" type="par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EFB11832-258F-4A4C-86E7-BC1F7621BEA9}" type="sib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20DAEA8C-7327-42DD-9DF5-4AD0BB132051}">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3 </a:t>
          </a:r>
        </a:p>
      </dgm:t>
    </dgm:pt>
    <dgm:pt modelId="{E40F4875-1256-427C-B806-6767B861C8D5}" type="par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26DE059-A398-434D-8346-FDFE65E399AF}" type="sib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362F0D0-6B2C-45F4-A495-10F86C889568}">
      <dgm:prSet phldrT="[Text]" custT="1"/>
      <dgm:spPr>
        <a:solidFill>
          <a:schemeClr val="tx1"/>
        </a:solidFill>
        <a:ln>
          <a:solidFill>
            <a:schemeClr val="tx1"/>
          </a:solidFill>
        </a:ln>
      </dgm:spPr>
      <dgm:t>
        <a:bodyPr/>
        <a:lstStyle/>
        <a:p>
          <a:pPr algn="l"/>
          <a:r>
            <a:rPr lang="en-GB" sz="1800" b="1"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dirty="0">
              <a:latin typeface="Source Sans Pro" panose="020B0503030403020204" pitchFamily="34" charset="0"/>
              <a:ea typeface="Source Sans Pro" panose="020B0503030403020204" pitchFamily="34" charset="0"/>
            </a:rPr>
            <a:t>Study </a:t>
          </a:r>
          <a:r>
            <a:rPr lang="en-GB" sz="1800" dirty="0">
              <a:latin typeface="Source Sans Pro" panose="020B0503030403020204" pitchFamily="34" charset="0"/>
              <a:ea typeface="Source Sans Pro" panose="020B0503030403020204" pitchFamily="34" charset="0"/>
            </a:rPr>
            <a:t>3 </a:t>
          </a:r>
          <a:endParaRPr lang="en-GB" sz="1800" dirty="0">
            <a:solidFill>
              <a:schemeClr val="bg2"/>
            </a:solidFill>
            <a:latin typeface="Source Sans Pro" panose="020B0503030403020204" pitchFamily="34" charset="0"/>
            <a:ea typeface="Source Sans Pro" panose="020B0503030403020204" pitchFamily="34" charset="0"/>
          </a:endParaRPr>
        </a:p>
      </dgm:t>
    </dgm:pt>
    <dgm:pt modelId="{8EEAD44A-95A5-4E79-A160-CC0FFF052DC0}" type="par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76EA4C4A-A70C-479A-B013-47FD09036EEB}" type="sib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9959C0D-1EAB-429F-A144-FE9962C95CFA}">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5D8FB99F-388D-4BCD-AC95-E03532115109}" type="par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91CD95D-9DAC-407D-A2B6-810C6976A7B7}" type="sib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F052C820-F5EC-4507-B426-78417FFDF4E5}">
      <dgm:prSet phldrT="[Text]" custT="1"/>
      <dgm:spPr>
        <a:solidFill>
          <a:schemeClr val="tx2"/>
        </a:solidFill>
        <a:ln>
          <a:solidFill>
            <a:schemeClr val="tx2"/>
          </a:solidFill>
        </a:ln>
      </dgm:spPr>
      <dgm:t>
        <a:bodyPr/>
        <a:lstStyle/>
        <a:p>
          <a:pPr algn="l"/>
          <a:r>
            <a:rPr lang="en-GB" sz="1800" dirty="0">
              <a:solidFill>
                <a:schemeClr val="tx1"/>
              </a:solidFill>
              <a:latin typeface="Source Sans Pro" panose="020B0503030403020204" pitchFamily="34" charset="0"/>
              <a:ea typeface="Source Sans Pro" panose="020B0503030403020204" pitchFamily="34" charset="0"/>
            </a:rPr>
            <a:t>Study 4</a:t>
          </a:r>
        </a:p>
      </dgm:t>
    </dgm:pt>
    <dgm:pt modelId="{077F8D93-A4D6-4C6D-84E1-08F09AB3DB79}" type="par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FCC0F77-2DBD-43A8-B91C-EE322965F234}" type="sib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A376E260-7FDE-4BBB-A6C9-DD438C8A01D7}">
      <dgm:prSet phldrT="[Text]" custT="1"/>
      <dgm:spPr>
        <a:solidFill>
          <a:schemeClr val="tx1"/>
        </a:solidFill>
        <a:ln>
          <a:solidFill>
            <a:schemeClr val="tx1"/>
          </a:solidFill>
        </a:ln>
      </dgm:spPr>
      <dgm:t>
        <a:bodyPr/>
        <a:lstStyle/>
        <a:p>
          <a:pPr algn="l"/>
          <a:r>
            <a:rPr lang="en-GB" sz="1800" dirty="0">
              <a:solidFill>
                <a:schemeClr val="bg2"/>
              </a:solidFill>
              <a:latin typeface="Source Sans Pro" panose="020B0503030403020204" pitchFamily="34" charset="0"/>
              <a:ea typeface="Source Sans Pro" panose="020B0503030403020204" pitchFamily="34" charset="0"/>
            </a:rPr>
            <a:t>???</a:t>
          </a:r>
        </a:p>
      </dgm:t>
    </dgm:pt>
    <dgm:pt modelId="{14A55AF2-EEB1-407F-891A-9800112E3D0D}" type="par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469D52F-FD2F-49F7-A12C-A2CCD2502D27}" type="sib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07D74F6-7D1D-4E53-96C7-7E82A6879557}" type="pres">
      <dgm:prSet presAssocID="{311D6E3A-DE74-40A5-8944-B2AF486316BD}" presName="linear" presStyleCnt="0">
        <dgm:presLayoutVars>
          <dgm:dir/>
          <dgm:animLvl val="lvl"/>
          <dgm:resizeHandles val="exact"/>
        </dgm:presLayoutVars>
      </dgm:prSet>
      <dgm:spPr/>
    </dgm:pt>
    <dgm:pt modelId="{EDAA4851-2A05-4739-8A8F-323B2A033E9F}" type="pres">
      <dgm:prSet presAssocID="{8BBD0435-9389-4A1E-8B7C-BB94F0CA6455}" presName="parentLin" presStyleCnt="0"/>
      <dgm:spPr/>
    </dgm:pt>
    <dgm:pt modelId="{BF535867-D922-4DC6-BBB0-7F2A1EE224D9}" type="pres">
      <dgm:prSet presAssocID="{8BBD0435-9389-4A1E-8B7C-BB94F0CA6455}" presName="parentLeftMargin" presStyleLbl="node1" presStyleIdx="0" presStyleCnt="4"/>
      <dgm:spPr/>
    </dgm:pt>
    <dgm:pt modelId="{4B75912D-44D8-4BDD-977B-8433BE731973}" type="pres">
      <dgm:prSet presAssocID="{8BBD0435-9389-4A1E-8B7C-BB94F0CA6455}" presName="parentText" presStyleLbl="node1" presStyleIdx="0" presStyleCnt="4">
        <dgm:presLayoutVars>
          <dgm:chMax val="0"/>
          <dgm:bulletEnabled val="1"/>
        </dgm:presLayoutVars>
      </dgm:prSet>
      <dgm:spPr/>
    </dgm:pt>
    <dgm:pt modelId="{2950694C-B542-4706-948A-30356544185C}" type="pres">
      <dgm:prSet presAssocID="{8BBD0435-9389-4A1E-8B7C-BB94F0CA6455}" presName="negativeSpace" presStyleCnt="0"/>
      <dgm:spPr/>
    </dgm:pt>
    <dgm:pt modelId="{82C364F6-E635-45A4-9350-3F20CE165B05}" type="pres">
      <dgm:prSet presAssocID="{8BBD0435-9389-4A1E-8B7C-BB94F0CA6455}" presName="childText" presStyleLbl="conFgAcc1" presStyleIdx="0" presStyleCnt="4">
        <dgm:presLayoutVars>
          <dgm:bulletEnabled val="1"/>
        </dgm:presLayoutVars>
      </dgm:prSet>
      <dgm:spPr/>
    </dgm:pt>
    <dgm:pt modelId="{B4BAA07B-A1FB-4681-A7F1-0C0CD2920CB5}" type="pres">
      <dgm:prSet presAssocID="{5D0E5A54-8CB9-406B-BF3F-CE52E85FEAF0}" presName="spaceBetweenRectangles" presStyleCnt="0"/>
      <dgm:spPr/>
    </dgm:pt>
    <dgm:pt modelId="{4F7EE3F4-0CB0-4BD9-89AB-001549A3AB3F}" type="pres">
      <dgm:prSet presAssocID="{DC73470F-A074-44FE-A3D4-87BE59993DEC}" presName="parentLin" presStyleCnt="0"/>
      <dgm:spPr/>
    </dgm:pt>
    <dgm:pt modelId="{B7908D58-248A-4889-A45E-16B52ACA4C8E}" type="pres">
      <dgm:prSet presAssocID="{DC73470F-A074-44FE-A3D4-87BE59993DEC}" presName="parentLeftMargin" presStyleLbl="node1" presStyleIdx="0" presStyleCnt="4"/>
      <dgm:spPr/>
    </dgm:pt>
    <dgm:pt modelId="{31899925-C55E-45F9-9573-B832A01FCAE2}" type="pres">
      <dgm:prSet presAssocID="{DC73470F-A074-44FE-A3D4-87BE59993DEC}" presName="parentText" presStyleLbl="node1" presStyleIdx="1" presStyleCnt="4">
        <dgm:presLayoutVars>
          <dgm:chMax val="0"/>
          <dgm:bulletEnabled val="1"/>
        </dgm:presLayoutVars>
      </dgm:prSet>
      <dgm:spPr/>
    </dgm:pt>
    <dgm:pt modelId="{FF23B760-DBC5-4971-89F1-B0B62F59B52B}" type="pres">
      <dgm:prSet presAssocID="{DC73470F-A074-44FE-A3D4-87BE59993DEC}" presName="negativeSpace" presStyleCnt="0"/>
      <dgm:spPr/>
    </dgm:pt>
    <dgm:pt modelId="{D2434789-5F1E-4747-B2FD-6ECD87B5B3EE}" type="pres">
      <dgm:prSet presAssocID="{DC73470F-A074-44FE-A3D4-87BE59993DEC}" presName="childText" presStyleLbl="conFgAcc1" presStyleIdx="1" presStyleCnt="4">
        <dgm:presLayoutVars>
          <dgm:bulletEnabled val="1"/>
        </dgm:presLayoutVars>
      </dgm:prSet>
      <dgm:spPr/>
    </dgm:pt>
    <dgm:pt modelId="{135623CB-CFD3-4F13-BEA7-28AF6443CB20}" type="pres">
      <dgm:prSet presAssocID="{8FC28990-8F2B-49E4-8ECC-C8D6B03F1835}" presName="spaceBetweenRectangles" presStyleCnt="0"/>
      <dgm:spPr/>
    </dgm:pt>
    <dgm:pt modelId="{8E5665D2-EBC8-41BA-8A8F-1DC759F3CB2E}" type="pres">
      <dgm:prSet presAssocID="{20DAEA8C-7327-42DD-9DF5-4AD0BB132051}" presName="parentLin" presStyleCnt="0"/>
      <dgm:spPr/>
    </dgm:pt>
    <dgm:pt modelId="{B6BFE533-BE8A-4AC6-A3EE-6D62D527ED0F}" type="pres">
      <dgm:prSet presAssocID="{20DAEA8C-7327-42DD-9DF5-4AD0BB132051}" presName="parentLeftMargin" presStyleLbl="node1" presStyleIdx="1" presStyleCnt="4"/>
      <dgm:spPr/>
    </dgm:pt>
    <dgm:pt modelId="{48116019-8737-4A3A-88F0-E24CF1345D72}" type="pres">
      <dgm:prSet presAssocID="{20DAEA8C-7327-42DD-9DF5-4AD0BB132051}" presName="parentText" presStyleLbl="node1" presStyleIdx="2" presStyleCnt="4">
        <dgm:presLayoutVars>
          <dgm:chMax val="0"/>
          <dgm:bulletEnabled val="1"/>
        </dgm:presLayoutVars>
      </dgm:prSet>
      <dgm:spPr/>
    </dgm:pt>
    <dgm:pt modelId="{20FF986A-6993-41E0-ACD7-E2E4548EB748}" type="pres">
      <dgm:prSet presAssocID="{20DAEA8C-7327-42DD-9DF5-4AD0BB132051}" presName="negativeSpace" presStyleCnt="0"/>
      <dgm:spPr/>
    </dgm:pt>
    <dgm:pt modelId="{02D166FD-07A4-4D11-95EF-8E9049F13F94}" type="pres">
      <dgm:prSet presAssocID="{20DAEA8C-7327-42DD-9DF5-4AD0BB132051}" presName="childText" presStyleLbl="conFgAcc1" presStyleIdx="2" presStyleCnt="4">
        <dgm:presLayoutVars>
          <dgm:bulletEnabled val="1"/>
        </dgm:presLayoutVars>
      </dgm:prSet>
      <dgm:spPr/>
    </dgm:pt>
    <dgm:pt modelId="{804B9BAF-8DB2-4895-824D-7E19ADCD0001}" type="pres">
      <dgm:prSet presAssocID="{C26DE059-A398-434D-8346-FDFE65E399AF}" presName="spaceBetweenRectangles" presStyleCnt="0"/>
      <dgm:spPr/>
    </dgm:pt>
    <dgm:pt modelId="{4849473A-C9EC-4C20-A14B-0F5106F1697B}" type="pres">
      <dgm:prSet presAssocID="{F052C820-F5EC-4507-B426-78417FFDF4E5}" presName="parentLin" presStyleCnt="0"/>
      <dgm:spPr/>
    </dgm:pt>
    <dgm:pt modelId="{A3EE111C-806E-476B-B82E-0C307941576B}" type="pres">
      <dgm:prSet presAssocID="{F052C820-F5EC-4507-B426-78417FFDF4E5}" presName="parentLeftMargin" presStyleLbl="node1" presStyleIdx="2" presStyleCnt="4"/>
      <dgm:spPr/>
    </dgm:pt>
    <dgm:pt modelId="{2C82D286-93AC-4564-BCC0-8AD5FC845EDE}" type="pres">
      <dgm:prSet presAssocID="{F052C820-F5EC-4507-B426-78417FFDF4E5}" presName="parentText" presStyleLbl="node1" presStyleIdx="3" presStyleCnt="4">
        <dgm:presLayoutVars>
          <dgm:chMax val="0"/>
          <dgm:bulletEnabled val="1"/>
        </dgm:presLayoutVars>
      </dgm:prSet>
      <dgm:spPr/>
    </dgm:pt>
    <dgm:pt modelId="{BA554321-EE99-4E64-A3CA-947EA661F62F}" type="pres">
      <dgm:prSet presAssocID="{F052C820-F5EC-4507-B426-78417FFDF4E5}" presName="negativeSpace" presStyleCnt="0"/>
      <dgm:spPr/>
    </dgm:pt>
    <dgm:pt modelId="{B28D02AE-44BE-4AEC-9A28-17A3DBBF5B13}" type="pres">
      <dgm:prSet presAssocID="{F052C820-F5EC-4507-B426-78417FFDF4E5}" presName="childText" presStyleLbl="conFgAcc1" presStyleIdx="3" presStyleCnt="4">
        <dgm:presLayoutVars>
          <dgm:bulletEnabled val="1"/>
        </dgm:presLayoutVars>
      </dgm:prSet>
      <dgm:spPr/>
    </dgm:pt>
  </dgm:ptLst>
  <dgm:cxnLst>
    <dgm:cxn modelId="{BC500E03-9212-43C7-9CD1-60D281C2EA9C}" srcId="{DC73470F-A074-44FE-A3D4-87BE59993DEC}" destId="{99959C0D-1EAB-429F-A144-FE9962C95CFA}" srcOrd="1" destOrd="0" parTransId="{5D8FB99F-388D-4BCD-AC95-E03532115109}" sibTransId="{B91CD95D-9DAC-407D-A2B6-810C6976A7B7}"/>
    <dgm:cxn modelId="{B23FA504-8D85-4C0E-B9B1-3E5F8D4F7E45}" type="presOf" srcId="{C8BADB00-FFDE-49E3-859B-3ADE1D82A606}" destId="{82C364F6-E635-45A4-9350-3F20CE165B05}" srcOrd="0" destOrd="1" presId="urn:microsoft.com/office/officeart/2005/8/layout/list1"/>
    <dgm:cxn modelId="{0AF43008-35D1-410A-B6A3-5832137B3A68}" type="presOf" srcId="{DC73470F-A074-44FE-A3D4-87BE59993DEC}" destId="{B7908D58-248A-4889-A45E-16B52ACA4C8E}" srcOrd="0" destOrd="0" presId="urn:microsoft.com/office/officeart/2005/8/layout/list1"/>
    <dgm:cxn modelId="{33881F1C-53D0-4D80-ABA6-55199AC6FEFE}" srcId="{8BBD0435-9389-4A1E-8B7C-BB94F0CA6455}" destId="{B362327F-534A-4F3A-9280-30C3E60AAE92}" srcOrd="0" destOrd="0" parTransId="{36AA7C9D-3E12-4B1A-9248-C1FD657B1C00}" sibTransId="{1488C59B-41F2-4959-BFD5-0CA3594B8C6F}"/>
    <dgm:cxn modelId="{2E461F1F-5785-4A08-A2EA-6C1178CF91B0}" type="presOf" srcId="{20DAEA8C-7327-42DD-9DF5-4AD0BB132051}" destId="{48116019-8737-4A3A-88F0-E24CF1345D72}" srcOrd="1" destOrd="0" presId="urn:microsoft.com/office/officeart/2005/8/layout/list1"/>
    <dgm:cxn modelId="{A7995E25-18B4-4865-8843-6EAEAF5839CD}" type="presOf" srcId="{DC73470F-A074-44FE-A3D4-87BE59993DEC}" destId="{31899925-C55E-45F9-9573-B832A01FCAE2}" srcOrd="1" destOrd="0" presId="urn:microsoft.com/office/officeart/2005/8/layout/list1"/>
    <dgm:cxn modelId="{34D21D2A-C739-4785-841B-7AAE7FF0ACF9}" type="presOf" srcId="{99959C0D-1EAB-429F-A144-FE9962C95CFA}" destId="{D2434789-5F1E-4747-B2FD-6ECD87B5B3EE}" srcOrd="0" destOrd="1" presId="urn:microsoft.com/office/officeart/2005/8/layout/list1"/>
    <dgm:cxn modelId="{EFA4F72C-A8AA-43CC-874F-05E33ED95270}" srcId="{DC73470F-A074-44FE-A3D4-87BE59993DEC}" destId="{446E1207-28D7-4337-8D55-1023A425AE35}" srcOrd="0" destOrd="0" parTransId="{9A1640DE-3DC1-4844-9C4A-893FEC24112C}" sibTransId="{EFB11832-258F-4A4C-86E7-BC1F7621BEA9}"/>
    <dgm:cxn modelId="{A02A0E2E-6F31-4369-9679-ED138C867A5A}" srcId="{311D6E3A-DE74-40A5-8944-B2AF486316BD}" destId="{8BBD0435-9389-4A1E-8B7C-BB94F0CA6455}" srcOrd="0" destOrd="0" parTransId="{D25CD1FA-2360-4E78-8ECA-C4F3EDE243CB}" sibTransId="{5D0E5A54-8CB9-406B-BF3F-CE52E85FEAF0}"/>
    <dgm:cxn modelId="{A1C9FE39-9A95-4C1A-8ABE-660DED775174}" type="presOf" srcId="{8BBD0435-9389-4A1E-8B7C-BB94F0CA6455}" destId="{4B75912D-44D8-4BDD-977B-8433BE731973}" srcOrd="1" destOrd="0" presId="urn:microsoft.com/office/officeart/2005/8/layout/list1"/>
    <dgm:cxn modelId="{1FA78463-3418-4D19-AED0-91497AFFB1FE}" type="presOf" srcId="{20DAEA8C-7327-42DD-9DF5-4AD0BB132051}" destId="{B6BFE533-BE8A-4AC6-A3EE-6D62D527ED0F}" srcOrd="0" destOrd="0" presId="urn:microsoft.com/office/officeart/2005/8/layout/list1"/>
    <dgm:cxn modelId="{ECC32B46-8D5C-4E34-BC73-5C3B37AB99B7}" type="presOf" srcId="{F052C820-F5EC-4507-B426-78417FFDF4E5}" destId="{A3EE111C-806E-476B-B82E-0C307941576B}" srcOrd="0" destOrd="0" presId="urn:microsoft.com/office/officeart/2005/8/layout/list1"/>
    <dgm:cxn modelId="{6A082A5A-D5C3-4B58-9063-B9964E4ED5BF}" srcId="{311D6E3A-DE74-40A5-8944-B2AF486316BD}" destId="{20DAEA8C-7327-42DD-9DF5-4AD0BB132051}" srcOrd="2" destOrd="0" parTransId="{E40F4875-1256-427C-B806-6767B861C8D5}" sibTransId="{C26DE059-A398-434D-8346-FDFE65E399AF}"/>
    <dgm:cxn modelId="{5F21217D-4A1F-4046-A7D2-882FB85659BE}" srcId="{20DAEA8C-7327-42DD-9DF5-4AD0BB132051}" destId="{5362F0D0-6B2C-45F4-A495-10F86C889568}" srcOrd="0" destOrd="0" parTransId="{8EEAD44A-95A5-4E79-A160-CC0FFF052DC0}" sibTransId="{76EA4C4A-A70C-479A-B013-47FD09036EEB}"/>
    <dgm:cxn modelId="{DC1B319F-E3E5-4ADF-B6ED-6139BD58F147}" type="presOf" srcId="{B362327F-534A-4F3A-9280-30C3E60AAE92}" destId="{82C364F6-E635-45A4-9350-3F20CE165B05}" srcOrd="0" destOrd="0" presId="urn:microsoft.com/office/officeart/2005/8/layout/list1"/>
    <dgm:cxn modelId="{EE1A71B2-472B-44CA-8E11-A3D069EE4343}" type="presOf" srcId="{311D6E3A-DE74-40A5-8944-B2AF486316BD}" destId="{507D74F6-7D1D-4E53-96C7-7E82A6879557}" srcOrd="0" destOrd="0" presId="urn:microsoft.com/office/officeart/2005/8/layout/list1"/>
    <dgm:cxn modelId="{6779E1B6-24D4-4C8A-9A74-77E2737DC461}" type="presOf" srcId="{5362F0D0-6B2C-45F4-A495-10F86C889568}" destId="{02D166FD-07A4-4D11-95EF-8E9049F13F94}" srcOrd="0" destOrd="0" presId="urn:microsoft.com/office/officeart/2005/8/layout/list1"/>
    <dgm:cxn modelId="{6C6E8AB7-18B0-45E4-AB01-65C304ADD3A0}" type="presOf" srcId="{F052C820-F5EC-4507-B426-78417FFDF4E5}" destId="{2C82D286-93AC-4564-BCC0-8AD5FC845EDE}" srcOrd="1" destOrd="0" presId="urn:microsoft.com/office/officeart/2005/8/layout/list1"/>
    <dgm:cxn modelId="{2EF27FC3-D27B-4E84-B4A3-8BB15B63EBC0}" srcId="{311D6E3A-DE74-40A5-8944-B2AF486316BD}" destId="{DC73470F-A074-44FE-A3D4-87BE59993DEC}" srcOrd="1" destOrd="0" parTransId="{4D8966E7-C941-4F7F-B40C-FDF0694FFBCF}" sibTransId="{8FC28990-8F2B-49E4-8ECC-C8D6B03F1835}"/>
    <dgm:cxn modelId="{49BF60D6-79B2-466D-ADE1-5B9B85C7F045}" srcId="{F052C820-F5EC-4507-B426-78417FFDF4E5}" destId="{A376E260-7FDE-4BBB-A6C9-DD438C8A01D7}" srcOrd="0" destOrd="0" parTransId="{14A55AF2-EEB1-407F-891A-9800112E3D0D}" sibTransId="{D469D52F-FD2F-49F7-A12C-A2CCD2502D27}"/>
    <dgm:cxn modelId="{3603ADE7-AED4-4DBC-B117-C977E624604E}" srcId="{311D6E3A-DE74-40A5-8944-B2AF486316BD}" destId="{F052C820-F5EC-4507-B426-78417FFDF4E5}" srcOrd="3" destOrd="0" parTransId="{077F8D93-A4D6-4C6D-84E1-08F09AB3DB79}" sibTransId="{9FCC0F77-2DBD-43A8-B91C-EE322965F234}"/>
    <dgm:cxn modelId="{B241FBF5-F7F0-4803-9644-058265F2DF1E}" type="presOf" srcId="{A376E260-7FDE-4BBB-A6C9-DD438C8A01D7}" destId="{B28D02AE-44BE-4AEC-9A28-17A3DBBF5B13}" srcOrd="0" destOrd="0" presId="urn:microsoft.com/office/officeart/2005/8/layout/list1"/>
    <dgm:cxn modelId="{C5622FF7-AF70-4585-A6C8-A8B9CB65BFA8}" srcId="{8BBD0435-9389-4A1E-8B7C-BB94F0CA6455}" destId="{C8BADB00-FFDE-49E3-859B-3ADE1D82A606}" srcOrd="1" destOrd="0" parTransId="{FCFC5EFE-A4AE-4958-80F7-FC5C88CE88C6}" sibTransId="{1748B4BA-BF90-4A61-9255-657EFC5A9B2D}"/>
    <dgm:cxn modelId="{6F95B1F7-2D1B-45DF-A39A-1EF3EBDDF274}" type="presOf" srcId="{8BBD0435-9389-4A1E-8B7C-BB94F0CA6455}" destId="{BF535867-D922-4DC6-BBB0-7F2A1EE224D9}" srcOrd="0" destOrd="0" presId="urn:microsoft.com/office/officeart/2005/8/layout/list1"/>
    <dgm:cxn modelId="{E43A5DFF-68A0-492F-89F0-DE089C7D2C9E}" type="presOf" srcId="{446E1207-28D7-4337-8D55-1023A425AE35}" destId="{D2434789-5F1E-4747-B2FD-6ECD87B5B3EE}" srcOrd="0" destOrd="0" presId="urn:microsoft.com/office/officeart/2005/8/layout/list1"/>
    <dgm:cxn modelId="{983A9F3C-017C-45F1-AAC6-0DAD96D8FF77}" type="presParOf" srcId="{507D74F6-7D1D-4E53-96C7-7E82A6879557}" destId="{EDAA4851-2A05-4739-8A8F-323B2A033E9F}" srcOrd="0" destOrd="0" presId="urn:microsoft.com/office/officeart/2005/8/layout/list1"/>
    <dgm:cxn modelId="{DF0EAD74-2B87-45F7-A172-FF13C00B16D8}" type="presParOf" srcId="{EDAA4851-2A05-4739-8A8F-323B2A033E9F}" destId="{BF535867-D922-4DC6-BBB0-7F2A1EE224D9}" srcOrd="0" destOrd="0" presId="urn:microsoft.com/office/officeart/2005/8/layout/list1"/>
    <dgm:cxn modelId="{AC737987-5A0E-455C-94CE-336FCA49C75B}" type="presParOf" srcId="{EDAA4851-2A05-4739-8A8F-323B2A033E9F}" destId="{4B75912D-44D8-4BDD-977B-8433BE731973}" srcOrd="1" destOrd="0" presId="urn:microsoft.com/office/officeart/2005/8/layout/list1"/>
    <dgm:cxn modelId="{B2C37D05-65E7-48BF-9201-DBF28C18A993}" type="presParOf" srcId="{507D74F6-7D1D-4E53-96C7-7E82A6879557}" destId="{2950694C-B542-4706-948A-30356544185C}" srcOrd="1" destOrd="0" presId="urn:microsoft.com/office/officeart/2005/8/layout/list1"/>
    <dgm:cxn modelId="{A9062D65-6D16-4A82-9526-93BE4CB43339}" type="presParOf" srcId="{507D74F6-7D1D-4E53-96C7-7E82A6879557}" destId="{82C364F6-E635-45A4-9350-3F20CE165B05}" srcOrd="2" destOrd="0" presId="urn:microsoft.com/office/officeart/2005/8/layout/list1"/>
    <dgm:cxn modelId="{C50780A2-B958-4F46-99D9-4363FAC32D6A}" type="presParOf" srcId="{507D74F6-7D1D-4E53-96C7-7E82A6879557}" destId="{B4BAA07B-A1FB-4681-A7F1-0C0CD2920CB5}" srcOrd="3" destOrd="0" presId="urn:microsoft.com/office/officeart/2005/8/layout/list1"/>
    <dgm:cxn modelId="{3E2D5A5A-0C88-465C-87C8-B5E629772314}" type="presParOf" srcId="{507D74F6-7D1D-4E53-96C7-7E82A6879557}" destId="{4F7EE3F4-0CB0-4BD9-89AB-001549A3AB3F}" srcOrd="4" destOrd="0" presId="urn:microsoft.com/office/officeart/2005/8/layout/list1"/>
    <dgm:cxn modelId="{59EDBC58-F2F5-4BA4-A825-AF8A3A9E95BA}" type="presParOf" srcId="{4F7EE3F4-0CB0-4BD9-89AB-001549A3AB3F}" destId="{B7908D58-248A-4889-A45E-16B52ACA4C8E}" srcOrd="0" destOrd="0" presId="urn:microsoft.com/office/officeart/2005/8/layout/list1"/>
    <dgm:cxn modelId="{D5DECC44-19DB-4089-A465-0986F4555F38}" type="presParOf" srcId="{4F7EE3F4-0CB0-4BD9-89AB-001549A3AB3F}" destId="{31899925-C55E-45F9-9573-B832A01FCAE2}" srcOrd="1" destOrd="0" presId="urn:microsoft.com/office/officeart/2005/8/layout/list1"/>
    <dgm:cxn modelId="{190519B1-3BE1-49CA-8AA6-AF1D561F1570}" type="presParOf" srcId="{507D74F6-7D1D-4E53-96C7-7E82A6879557}" destId="{FF23B760-DBC5-4971-89F1-B0B62F59B52B}" srcOrd="5" destOrd="0" presId="urn:microsoft.com/office/officeart/2005/8/layout/list1"/>
    <dgm:cxn modelId="{ED49AC8B-CAA6-46DF-8E55-77E82459AAB9}" type="presParOf" srcId="{507D74F6-7D1D-4E53-96C7-7E82A6879557}" destId="{D2434789-5F1E-4747-B2FD-6ECD87B5B3EE}" srcOrd="6" destOrd="0" presId="urn:microsoft.com/office/officeart/2005/8/layout/list1"/>
    <dgm:cxn modelId="{E3222E62-06D7-4D5B-828A-10AE604572F6}" type="presParOf" srcId="{507D74F6-7D1D-4E53-96C7-7E82A6879557}" destId="{135623CB-CFD3-4F13-BEA7-28AF6443CB20}" srcOrd="7" destOrd="0" presId="urn:microsoft.com/office/officeart/2005/8/layout/list1"/>
    <dgm:cxn modelId="{F4E8B11A-92E7-4689-AC58-B26CD1DD5D65}" type="presParOf" srcId="{507D74F6-7D1D-4E53-96C7-7E82A6879557}" destId="{8E5665D2-EBC8-41BA-8A8F-1DC759F3CB2E}" srcOrd="8" destOrd="0" presId="urn:microsoft.com/office/officeart/2005/8/layout/list1"/>
    <dgm:cxn modelId="{EC07F00C-831C-481B-A70C-CDEBA6412846}" type="presParOf" srcId="{8E5665D2-EBC8-41BA-8A8F-1DC759F3CB2E}" destId="{B6BFE533-BE8A-4AC6-A3EE-6D62D527ED0F}" srcOrd="0" destOrd="0" presId="urn:microsoft.com/office/officeart/2005/8/layout/list1"/>
    <dgm:cxn modelId="{F5CD940A-FC0F-4D6A-BF3C-A9DF5C7CA033}" type="presParOf" srcId="{8E5665D2-EBC8-41BA-8A8F-1DC759F3CB2E}" destId="{48116019-8737-4A3A-88F0-E24CF1345D72}" srcOrd="1" destOrd="0" presId="urn:microsoft.com/office/officeart/2005/8/layout/list1"/>
    <dgm:cxn modelId="{59A2A8A3-2EC8-4E28-AC3E-E840B801679F}" type="presParOf" srcId="{507D74F6-7D1D-4E53-96C7-7E82A6879557}" destId="{20FF986A-6993-41E0-ACD7-E2E4548EB748}" srcOrd="9" destOrd="0" presId="urn:microsoft.com/office/officeart/2005/8/layout/list1"/>
    <dgm:cxn modelId="{D94AB310-0B57-48A2-9AD6-2D36B76FFB0B}" type="presParOf" srcId="{507D74F6-7D1D-4E53-96C7-7E82A6879557}" destId="{02D166FD-07A4-4D11-95EF-8E9049F13F94}" srcOrd="10" destOrd="0" presId="urn:microsoft.com/office/officeart/2005/8/layout/list1"/>
    <dgm:cxn modelId="{42990FEE-42CA-40BF-A91F-36D11375E9AD}" type="presParOf" srcId="{507D74F6-7D1D-4E53-96C7-7E82A6879557}" destId="{804B9BAF-8DB2-4895-824D-7E19ADCD0001}" srcOrd="11" destOrd="0" presId="urn:microsoft.com/office/officeart/2005/8/layout/list1"/>
    <dgm:cxn modelId="{6357F797-4EF8-441B-92B3-324D081C2811}" type="presParOf" srcId="{507D74F6-7D1D-4E53-96C7-7E82A6879557}" destId="{4849473A-C9EC-4C20-A14B-0F5106F1697B}" srcOrd="12" destOrd="0" presId="urn:microsoft.com/office/officeart/2005/8/layout/list1"/>
    <dgm:cxn modelId="{86FE7EEE-CBE1-41A9-A59D-BCCD1A6F7331}" type="presParOf" srcId="{4849473A-C9EC-4C20-A14B-0F5106F1697B}" destId="{A3EE111C-806E-476B-B82E-0C307941576B}" srcOrd="0" destOrd="0" presId="urn:microsoft.com/office/officeart/2005/8/layout/list1"/>
    <dgm:cxn modelId="{E0EF1956-285A-4EDA-8B9B-038A37FFD223}" type="presParOf" srcId="{4849473A-C9EC-4C20-A14B-0F5106F1697B}" destId="{2C82D286-93AC-4564-BCC0-8AD5FC845EDE}" srcOrd="1" destOrd="0" presId="urn:microsoft.com/office/officeart/2005/8/layout/list1"/>
    <dgm:cxn modelId="{CE340609-1D00-49F3-89C7-2E1866723A82}" type="presParOf" srcId="{507D74F6-7D1D-4E53-96C7-7E82A6879557}" destId="{BA554321-EE99-4E64-A3CA-947EA661F62F}" srcOrd="13" destOrd="0" presId="urn:microsoft.com/office/officeart/2005/8/layout/list1"/>
    <dgm:cxn modelId="{584A1263-18DD-4A11-B50B-059CB3867EBF}" type="presParOf" srcId="{507D74F6-7D1D-4E53-96C7-7E82A6879557}" destId="{B28D02AE-44BE-4AEC-9A28-17A3DBBF5B13}"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11D6E3A-DE74-40A5-8944-B2AF486316B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8BBD0435-9389-4A1E-8B7C-BB94F0CA6455}">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1</a:t>
          </a:r>
        </a:p>
      </dgm:t>
    </dgm:pt>
    <dgm:pt modelId="{D25CD1FA-2360-4E78-8ECA-C4F3EDE243CB}" type="par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D0E5A54-8CB9-406B-BF3F-CE52E85FEAF0}" type="sibTrans" cxnId="{A02A0E2E-6F31-4369-9679-ED138C867A5A}">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362327F-534A-4F3A-9280-30C3E60AAE92}">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0" dirty="0">
            <a:solidFill>
              <a:schemeClr val="bg2"/>
            </a:solidFill>
            <a:latin typeface="Source Sans Pro" panose="020B0503030403020204" pitchFamily="34" charset="0"/>
            <a:ea typeface="Source Sans Pro" panose="020B0503030403020204" pitchFamily="34" charset="0"/>
          </a:endParaRPr>
        </a:p>
      </dgm:t>
    </dgm:pt>
    <dgm:pt modelId="{36AA7C9D-3E12-4B1A-9248-C1FD657B1C00}" type="par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488C59B-41F2-4959-BFD5-0CA3594B8C6F}" type="sibTrans" cxnId="{33881F1C-53D0-4D80-ABA6-55199AC6FEF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8BADB00-FFDE-49E3-859B-3ADE1D82A606}">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0" dirty="0">
            <a:solidFill>
              <a:schemeClr val="bg2"/>
            </a:solidFill>
            <a:latin typeface="Source Sans Pro" panose="020B0503030403020204" pitchFamily="34" charset="0"/>
            <a:ea typeface="Source Sans Pro" panose="020B0503030403020204" pitchFamily="34" charset="0"/>
          </a:endParaRPr>
        </a:p>
      </dgm:t>
    </dgm:pt>
    <dgm:pt modelId="{FCFC5EFE-A4AE-4958-80F7-FC5C88CE88C6}" type="par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1748B4BA-BF90-4A61-9255-657EFC5A9B2D}" type="sibTrans" cxnId="{C5622FF7-AF70-4585-A6C8-A8B9CB65BFA8}">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C73470F-A074-44FE-A3D4-87BE59993DEC}">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2</a:t>
          </a:r>
        </a:p>
      </dgm:t>
    </dgm:pt>
    <dgm:pt modelId="{4D8966E7-C941-4F7F-B40C-FDF0694FFBCF}" type="par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8FC28990-8F2B-49E4-8ECC-C8D6B03F1835}" type="sibTrans" cxnId="{2EF27FC3-D27B-4E84-B4A3-8BB15B63EBC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446E1207-28D7-4337-8D55-1023A425AE35}">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9A1640DE-3DC1-4844-9C4A-893FEC24112C}" type="par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EFB11832-258F-4A4C-86E7-BC1F7621BEA9}" type="sibTrans" cxnId="{EFA4F72C-A8AA-43CC-874F-05E33ED95270}">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20DAEA8C-7327-42DD-9DF5-4AD0BB132051}">
      <dgm:prSet phldrT="[Text]" custT="1"/>
      <dgm:spPr>
        <a:solidFill>
          <a:schemeClr val="tx2"/>
        </a:solidFill>
        <a:ln>
          <a:solidFill>
            <a:schemeClr val="tx2"/>
          </a:solidFill>
        </a:ln>
      </dgm:spPr>
      <dgm:t>
        <a:bodyPr/>
        <a:lstStyle/>
        <a:p>
          <a:pPr algn="l"/>
          <a:r>
            <a:rPr lang="en-GB" sz="1800" dirty="0">
              <a:latin typeface="Source Sans Pro" panose="020B0503030403020204" pitchFamily="34" charset="0"/>
              <a:ea typeface="Source Sans Pro" panose="020B0503030403020204" pitchFamily="34" charset="0"/>
            </a:rPr>
            <a:t>Study 3 </a:t>
          </a:r>
        </a:p>
      </dgm:t>
    </dgm:pt>
    <dgm:pt modelId="{E40F4875-1256-427C-B806-6767B861C8D5}" type="par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C26DE059-A398-434D-8346-FDFE65E399AF}" type="sibTrans" cxnId="{6A082A5A-D5C3-4B58-9063-B9964E4ED5BF}">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362F0D0-6B2C-45F4-A495-10F86C889568}">
      <dgm:prSet phldrT="[Text]" custT="1"/>
      <dgm:spPr>
        <a:solidFill>
          <a:schemeClr val="tx1"/>
        </a:solidFill>
        <a:ln>
          <a:solidFill>
            <a:schemeClr val="tx1"/>
          </a:solidFill>
        </a:ln>
      </dgm:spPr>
      <dgm:t>
        <a:bodyPr/>
        <a:lstStyle/>
        <a:p>
          <a:pPr algn="l"/>
          <a:r>
            <a:rPr lang="en-GB" sz="1800" b="1"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dirty="0">
              <a:latin typeface="Source Sans Pro" panose="020B0503030403020204" pitchFamily="34" charset="0"/>
              <a:ea typeface="Source Sans Pro" panose="020B0503030403020204" pitchFamily="34" charset="0"/>
            </a:rPr>
            <a:t>Study </a:t>
          </a:r>
          <a:r>
            <a:rPr lang="en-GB" sz="1800" dirty="0">
              <a:latin typeface="Source Sans Pro" panose="020B0503030403020204" pitchFamily="34" charset="0"/>
              <a:ea typeface="Source Sans Pro" panose="020B0503030403020204" pitchFamily="34" charset="0"/>
            </a:rPr>
            <a:t>3 </a:t>
          </a:r>
          <a:endParaRPr lang="en-GB" sz="1800" dirty="0">
            <a:solidFill>
              <a:schemeClr val="bg2"/>
            </a:solidFill>
            <a:latin typeface="Source Sans Pro" panose="020B0503030403020204" pitchFamily="34" charset="0"/>
            <a:ea typeface="Source Sans Pro" panose="020B0503030403020204" pitchFamily="34" charset="0"/>
          </a:endParaRPr>
        </a:p>
      </dgm:t>
    </dgm:pt>
    <dgm:pt modelId="{8EEAD44A-95A5-4E79-A160-CC0FFF052DC0}" type="par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76EA4C4A-A70C-479A-B013-47FD09036EEB}" type="sibTrans" cxnId="{5F21217D-4A1F-4046-A7D2-882FB85659B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9959C0D-1EAB-429F-A144-FE9962C95CFA}">
      <dgm:prSet phldrT="[Text]" custT="1"/>
      <dgm:spPr>
        <a:solidFill>
          <a:schemeClr val="tx1"/>
        </a:solidFill>
        <a:ln>
          <a:solidFill>
            <a:schemeClr val="tx1"/>
          </a:solidFill>
        </a:ln>
      </dgm:spPr>
      <dgm:t>
        <a:bodyPr/>
        <a:lstStyle/>
        <a:p>
          <a:pPr algn="l"/>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dirty="0">
            <a:solidFill>
              <a:schemeClr val="bg2"/>
            </a:solidFill>
            <a:latin typeface="Source Sans Pro" panose="020B0503030403020204" pitchFamily="34" charset="0"/>
            <a:ea typeface="Source Sans Pro" panose="020B0503030403020204" pitchFamily="34" charset="0"/>
          </a:endParaRPr>
        </a:p>
      </dgm:t>
    </dgm:pt>
    <dgm:pt modelId="{5D8FB99F-388D-4BCD-AC95-E03532115109}" type="par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B91CD95D-9DAC-407D-A2B6-810C6976A7B7}" type="sibTrans" cxnId="{BC500E03-9212-43C7-9CD1-60D281C2EA9C}">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F052C820-F5EC-4507-B426-78417FFDF4E5}">
      <dgm:prSet phldrT="[Text]" custT="1"/>
      <dgm:spPr>
        <a:solidFill>
          <a:schemeClr val="tx2"/>
        </a:solidFill>
        <a:ln>
          <a:solidFill>
            <a:schemeClr val="tx2"/>
          </a:solidFill>
        </a:ln>
      </dgm:spPr>
      <dgm:t>
        <a:bodyPr/>
        <a:lstStyle/>
        <a:p>
          <a:pPr algn="l"/>
          <a:r>
            <a:rPr lang="en-GB" sz="1800" dirty="0">
              <a:solidFill>
                <a:schemeClr val="tx1"/>
              </a:solidFill>
              <a:latin typeface="Source Sans Pro" panose="020B0503030403020204" pitchFamily="34" charset="0"/>
              <a:ea typeface="Source Sans Pro" panose="020B0503030403020204" pitchFamily="34" charset="0"/>
            </a:rPr>
            <a:t>Study 4</a:t>
          </a:r>
        </a:p>
      </dgm:t>
    </dgm:pt>
    <dgm:pt modelId="{077F8D93-A4D6-4C6D-84E1-08F09AB3DB79}" type="par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9FCC0F77-2DBD-43A8-B91C-EE322965F234}" type="sibTrans" cxnId="{3603ADE7-AED4-4DBC-B117-C977E624604E}">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A376E260-7FDE-4BBB-A6C9-DD438C8A01D7}">
      <dgm:prSet phldrT="[Text]" custT="1"/>
      <dgm:spPr>
        <a:solidFill>
          <a:schemeClr val="tx1"/>
        </a:solidFill>
        <a:ln>
          <a:solidFill>
            <a:schemeClr val="tx1"/>
          </a:solidFill>
        </a:ln>
      </dgm:spPr>
      <dgm:t>
        <a:bodyPr/>
        <a:lstStyle/>
        <a:p>
          <a:pPr algn="l"/>
          <a:r>
            <a:rPr lang="en-GB" sz="1800" dirty="0">
              <a:solidFill>
                <a:schemeClr val="bg2"/>
              </a:solidFill>
              <a:latin typeface="Source Sans Pro" panose="020B0503030403020204" pitchFamily="34" charset="0"/>
              <a:ea typeface="Source Sans Pro" panose="020B0503030403020204" pitchFamily="34" charset="0"/>
            </a:rPr>
            <a:t>???</a:t>
          </a:r>
        </a:p>
      </dgm:t>
    </dgm:pt>
    <dgm:pt modelId="{14A55AF2-EEB1-407F-891A-9800112E3D0D}" type="par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D469D52F-FD2F-49F7-A12C-A2CCD2502D27}" type="sibTrans" cxnId="{49BF60D6-79B2-466D-ADE1-5B9B85C7F045}">
      <dgm:prSet/>
      <dgm:spPr/>
      <dgm:t>
        <a:bodyPr/>
        <a:lstStyle/>
        <a:p>
          <a:pPr algn="l"/>
          <a:endParaRPr lang="en-GB" sz="1800">
            <a:latin typeface="Source Sans Pro" panose="020B0503030403020204" pitchFamily="34" charset="0"/>
            <a:ea typeface="Source Sans Pro" panose="020B0503030403020204" pitchFamily="34" charset="0"/>
          </a:endParaRPr>
        </a:p>
      </dgm:t>
    </dgm:pt>
    <dgm:pt modelId="{507D74F6-7D1D-4E53-96C7-7E82A6879557}" type="pres">
      <dgm:prSet presAssocID="{311D6E3A-DE74-40A5-8944-B2AF486316BD}" presName="linear" presStyleCnt="0">
        <dgm:presLayoutVars>
          <dgm:dir/>
          <dgm:animLvl val="lvl"/>
          <dgm:resizeHandles val="exact"/>
        </dgm:presLayoutVars>
      </dgm:prSet>
      <dgm:spPr/>
    </dgm:pt>
    <dgm:pt modelId="{EDAA4851-2A05-4739-8A8F-323B2A033E9F}" type="pres">
      <dgm:prSet presAssocID="{8BBD0435-9389-4A1E-8B7C-BB94F0CA6455}" presName="parentLin" presStyleCnt="0"/>
      <dgm:spPr/>
    </dgm:pt>
    <dgm:pt modelId="{BF535867-D922-4DC6-BBB0-7F2A1EE224D9}" type="pres">
      <dgm:prSet presAssocID="{8BBD0435-9389-4A1E-8B7C-BB94F0CA6455}" presName="parentLeftMargin" presStyleLbl="node1" presStyleIdx="0" presStyleCnt="4"/>
      <dgm:spPr/>
    </dgm:pt>
    <dgm:pt modelId="{4B75912D-44D8-4BDD-977B-8433BE731973}" type="pres">
      <dgm:prSet presAssocID="{8BBD0435-9389-4A1E-8B7C-BB94F0CA6455}" presName="parentText" presStyleLbl="node1" presStyleIdx="0" presStyleCnt="4">
        <dgm:presLayoutVars>
          <dgm:chMax val="0"/>
          <dgm:bulletEnabled val="1"/>
        </dgm:presLayoutVars>
      </dgm:prSet>
      <dgm:spPr/>
    </dgm:pt>
    <dgm:pt modelId="{2950694C-B542-4706-948A-30356544185C}" type="pres">
      <dgm:prSet presAssocID="{8BBD0435-9389-4A1E-8B7C-BB94F0CA6455}" presName="negativeSpace" presStyleCnt="0"/>
      <dgm:spPr/>
    </dgm:pt>
    <dgm:pt modelId="{82C364F6-E635-45A4-9350-3F20CE165B05}" type="pres">
      <dgm:prSet presAssocID="{8BBD0435-9389-4A1E-8B7C-BB94F0CA6455}" presName="childText" presStyleLbl="conFgAcc1" presStyleIdx="0" presStyleCnt="4">
        <dgm:presLayoutVars>
          <dgm:bulletEnabled val="1"/>
        </dgm:presLayoutVars>
      </dgm:prSet>
      <dgm:spPr/>
    </dgm:pt>
    <dgm:pt modelId="{B4BAA07B-A1FB-4681-A7F1-0C0CD2920CB5}" type="pres">
      <dgm:prSet presAssocID="{5D0E5A54-8CB9-406B-BF3F-CE52E85FEAF0}" presName="spaceBetweenRectangles" presStyleCnt="0"/>
      <dgm:spPr/>
    </dgm:pt>
    <dgm:pt modelId="{4F7EE3F4-0CB0-4BD9-89AB-001549A3AB3F}" type="pres">
      <dgm:prSet presAssocID="{DC73470F-A074-44FE-A3D4-87BE59993DEC}" presName="parentLin" presStyleCnt="0"/>
      <dgm:spPr/>
    </dgm:pt>
    <dgm:pt modelId="{B7908D58-248A-4889-A45E-16B52ACA4C8E}" type="pres">
      <dgm:prSet presAssocID="{DC73470F-A074-44FE-A3D4-87BE59993DEC}" presName="parentLeftMargin" presStyleLbl="node1" presStyleIdx="0" presStyleCnt="4"/>
      <dgm:spPr/>
    </dgm:pt>
    <dgm:pt modelId="{31899925-C55E-45F9-9573-B832A01FCAE2}" type="pres">
      <dgm:prSet presAssocID="{DC73470F-A074-44FE-A3D4-87BE59993DEC}" presName="parentText" presStyleLbl="node1" presStyleIdx="1" presStyleCnt="4">
        <dgm:presLayoutVars>
          <dgm:chMax val="0"/>
          <dgm:bulletEnabled val="1"/>
        </dgm:presLayoutVars>
      </dgm:prSet>
      <dgm:spPr/>
    </dgm:pt>
    <dgm:pt modelId="{FF23B760-DBC5-4971-89F1-B0B62F59B52B}" type="pres">
      <dgm:prSet presAssocID="{DC73470F-A074-44FE-A3D4-87BE59993DEC}" presName="negativeSpace" presStyleCnt="0"/>
      <dgm:spPr/>
    </dgm:pt>
    <dgm:pt modelId="{D2434789-5F1E-4747-B2FD-6ECD87B5B3EE}" type="pres">
      <dgm:prSet presAssocID="{DC73470F-A074-44FE-A3D4-87BE59993DEC}" presName="childText" presStyleLbl="conFgAcc1" presStyleIdx="1" presStyleCnt="4">
        <dgm:presLayoutVars>
          <dgm:bulletEnabled val="1"/>
        </dgm:presLayoutVars>
      </dgm:prSet>
      <dgm:spPr/>
    </dgm:pt>
    <dgm:pt modelId="{135623CB-CFD3-4F13-BEA7-28AF6443CB20}" type="pres">
      <dgm:prSet presAssocID="{8FC28990-8F2B-49E4-8ECC-C8D6B03F1835}" presName="spaceBetweenRectangles" presStyleCnt="0"/>
      <dgm:spPr/>
    </dgm:pt>
    <dgm:pt modelId="{8E5665D2-EBC8-41BA-8A8F-1DC759F3CB2E}" type="pres">
      <dgm:prSet presAssocID="{20DAEA8C-7327-42DD-9DF5-4AD0BB132051}" presName="parentLin" presStyleCnt="0"/>
      <dgm:spPr/>
    </dgm:pt>
    <dgm:pt modelId="{B6BFE533-BE8A-4AC6-A3EE-6D62D527ED0F}" type="pres">
      <dgm:prSet presAssocID="{20DAEA8C-7327-42DD-9DF5-4AD0BB132051}" presName="parentLeftMargin" presStyleLbl="node1" presStyleIdx="1" presStyleCnt="4"/>
      <dgm:spPr/>
    </dgm:pt>
    <dgm:pt modelId="{48116019-8737-4A3A-88F0-E24CF1345D72}" type="pres">
      <dgm:prSet presAssocID="{20DAEA8C-7327-42DD-9DF5-4AD0BB132051}" presName="parentText" presStyleLbl="node1" presStyleIdx="2" presStyleCnt="4">
        <dgm:presLayoutVars>
          <dgm:chMax val="0"/>
          <dgm:bulletEnabled val="1"/>
        </dgm:presLayoutVars>
      </dgm:prSet>
      <dgm:spPr/>
    </dgm:pt>
    <dgm:pt modelId="{20FF986A-6993-41E0-ACD7-E2E4548EB748}" type="pres">
      <dgm:prSet presAssocID="{20DAEA8C-7327-42DD-9DF5-4AD0BB132051}" presName="negativeSpace" presStyleCnt="0"/>
      <dgm:spPr/>
    </dgm:pt>
    <dgm:pt modelId="{02D166FD-07A4-4D11-95EF-8E9049F13F94}" type="pres">
      <dgm:prSet presAssocID="{20DAEA8C-7327-42DD-9DF5-4AD0BB132051}" presName="childText" presStyleLbl="conFgAcc1" presStyleIdx="2" presStyleCnt="4">
        <dgm:presLayoutVars>
          <dgm:bulletEnabled val="1"/>
        </dgm:presLayoutVars>
      </dgm:prSet>
      <dgm:spPr/>
    </dgm:pt>
    <dgm:pt modelId="{804B9BAF-8DB2-4895-824D-7E19ADCD0001}" type="pres">
      <dgm:prSet presAssocID="{C26DE059-A398-434D-8346-FDFE65E399AF}" presName="spaceBetweenRectangles" presStyleCnt="0"/>
      <dgm:spPr/>
    </dgm:pt>
    <dgm:pt modelId="{4849473A-C9EC-4C20-A14B-0F5106F1697B}" type="pres">
      <dgm:prSet presAssocID="{F052C820-F5EC-4507-B426-78417FFDF4E5}" presName="parentLin" presStyleCnt="0"/>
      <dgm:spPr/>
    </dgm:pt>
    <dgm:pt modelId="{A3EE111C-806E-476B-B82E-0C307941576B}" type="pres">
      <dgm:prSet presAssocID="{F052C820-F5EC-4507-B426-78417FFDF4E5}" presName="parentLeftMargin" presStyleLbl="node1" presStyleIdx="2" presStyleCnt="4"/>
      <dgm:spPr/>
    </dgm:pt>
    <dgm:pt modelId="{2C82D286-93AC-4564-BCC0-8AD5FC845EDE}" type="pres">
      <dgm:prSet presAssocID="{F052C820-F5EC-4507-B426-78417FFDF4E5}" presName="parentText" presStyleLbl="node1" presStyleIdx="3" presStyleCnt="4">
        <dgm:presLayoutVars>
          <dgm:chMax val="0"/>
          <dgm:bulletEnabled val="1"/>
        </dgm:presLayoutVars>
      </dgm:prSet>
      <dgm:spPr/>
    </dgm:pt>
    <dgm:pt modelId="{BA554321-EE99-4E64-A3CA-947EA661F62F}" type="pres">
      <dgm:prSet presAssocID="{F052C820-F5EC-4507-B426-78417FFDF4E5}" presName="negativeSpace" presStyleCnt="0"/>
      <dgm:spPr/>
    </dgm:pt>
    <dgm:pt modelId="{B28D02AE-44BE-4AEC-9A28-17A3DBBF5B13}" type="pres">
      <dgm:prSet presAssocID="{F052C820-F5EC-4507-B426-78417FFDF4E5}" presName="childText" presStyleLbl="conFgAcc1" presStyleIdx="3" presStyleCnt="4">
        <dgm:presLayoutVars>
          <dgm:bulletEnabled val="1"/>
        </dgm:presLayoutVars>
      </dgm:prSet>
      <dgm:spPr/>
    </dgm:pt>
  </dgm:ptLst>
  <dgm:cxnLst>
    <dgm:cxn modelId="{BC500E03-9212-43C7-9CD1-60D281C2EA9C}" srcId="{DC73470F-A074-44FE-A3D4-87BE59993DEC}" destId="{99959C0D-1EAB-429F-A144-FE9962C95CFA}" srcOrd="1" destOrd="0" parTransId="{5D8FB99F-388D-4BCD-AC95-E03532115109}" sibTransId="{B91CD95D-9DAC-407D-A2B6-810C6976A7B7}"/>
    <dgm:cxn modelId="{B23FA504-8D85-4C0E-B9B1-3E5F8D4F7E45}" type="presOf" srcId="{C8BADB00-FFDE-49E3-859B-3ADE1D82A606}" destId="{82C364F6-E635-45A4-9350-3F20CE165B05}" srcOrd="0" destOrd="1" presId="urn:microsoft.com/office/officeart/2005/8/layout/list1"/>
    <dgm:cxn modelId="{0AF43008-35D1-410A-B6A3-5832137B3A68}" type="presOf" srcId="{DC73470F-A074-44FE-A3D4-87BE59993DEC}" destId="{B7908D58-248A-4889-A45E-16B52ACA4C8E}" srcOrd="0" destOrd="0" presId="urn:microsoft.com/office/officeart/2005/8/layout/list1"/>
    <dgm:cxn modelId="{33881F1C-53D0-4D80-ABA6-55199AC6FEFE}" srcId="{8BBD0435-9389-4A1E-8B7C-BB94F0CA6455}" destId="{B362327F-534A-4F3A-9280-30C3E60AAE92}" srcOrd="0" destOrd="0" parTransId="{36AA7C9D-3E12-4B1A-9248-C1FD657B1C00}" sibTransId="{1488C59B-41F2-4959-BFD5-0CA3594B8C6F}"/>
    <dgm:cxn modelId="{2E461F1F-5785-4A08-A2EA-6C1178CF91B0}" type="presOf" srcId="{20DAEA8C-7327-42DD-9DF5-4AD0BB132051}" destId="{48116019-8737-4A3A-88F0-E24CF1345D72}" srcOrd="1" destOrd="0" presId="urn:microsoft.com/office/officeart/2005/8/layout/list1"/>
    <dgm:cxn modelId="{A7995E25-18B4-4865-8843-6EAEAF5839CD}" type="presOf" srcId="{DC73470F-A074-44FE-A3D4-87BE59993DEC}" destId="{31899925-C55E-45F9-9573-B832A01FCAE2}" srcOrd="1" destOrd="0" presId="urn:microsoft.com/office/officeart/2005/8/layout/list1"/>
    <dgm:cxn modelId="{34D21D2A-C739-4785-841B-7AAE7FF0ACF9}" type="presOf" srcId="{99959C0D-1EAB-429F-A144-FE9962C95CFA}" destId="{D2434789-5F1E-4747-B2FD-6ECD87B5B3EE}" srcOrd="0" destOrd="1" presId="urn:microsoft.com/office/officeart/2005/8/layout/list1"/>
    <dgm:cxn modelId="{EFA4F72C-A8AA-43CC-874F-05E33ED95270}" srcId="{DC73470F-A074-44FE-A3D4-87BE59993DEC}" destId="{446E1207-28D7-4337-8D55-1023A425AE35}" srcOrd="0" destOrd="0" parTransId="{9A1640DE-3DC1-4844-9C4A-893FEC24112C}" sibTransId="{EFB11832-258F-4A4C-86E7-BC1F7621BEA9}"/>
    <dgm:cxn modelId="{A02A0E2E-6F31-4369-9679-ED138C867A5A}" srcId="{311D6E3A-DE74-40A5-8944-B2AF486316BD}" destId="{8BBD0435-9389-4A1E-8B7C-BB94F0CA6455}" srcOrd="0" destOrd="0" parTransId="{D25CD1FA-2360-4E78-8ECA-C4F3EDE243CB}" sibTransId="{5D0E5A54-8CB9-406B-BF3F-CE52E85FEAF0}"/>
    <dgm:cxn modelId="{A1C9FE39-9A95-4C1A-8ABE-660DED775174}" type="presOf" srcId="{8BBD0435-9389-4A1E-8B7C-BB94F0CA6455}" destId="{4B75912D-44D8-4BDD-977B-8433BE731973}" srcOrd="1" destOrd="0" presId="urn:microsoft.com/office/officeart/2005/8/layout/list1"/>
    <dgm:cxn modelId="{1FA78463-3418-4D19-AED0-91497AFFB1FE}" type="presOf" srcId="{20DAEA8C-7327-42DD-9DF5-4AD0BB132051}" destId="{B6BFE533-BE8A-4AC6-A3EE-6D62D527ED0F}" srcOrd="0" destOrd="0" presId="urn:microsoft.com/office/officeart/2005/8/layout/list1"/>
    <dgm:cxn modelId="{ECC32B46-8D5C-4E34-BC73-5C3B37AB99B7}" type="presOf" srcId="{F052C820-F5EC-4507-B426-78417FFDF4E5}" destId="{A3EE111C-806E-476B-B82E-0C307941576B}" srcOrd="0" destOrd="0" presId="urn:microsoft.com/office/officeart/2005/8/layout/list1"/>
    <dgm:cxn modelId="{6A082A5A-D5C3-4B58-9063-B9964E4ED5BF}" srcId="{311D6E3A-DE74-40A5-8944-B2AF486316BD}" destId="{20DAEA8C-7327-42DD-9DF5-4AD0BB132051}" srcOrd="2" destOrd="0" parTransId="{E40F4875-1256-427C-B806-6767B861C8D5}" sibTransId="{C26DE059-A398-434D-8346-FDFE65E399AF}"/>
    <dgm:cxn modelId="{5F21217D-4A1F-4046-A7D2-882FB85659BE}" srcId="{20DAEA8C-7327-42DD-9DF5-4AD0BB132051}" destId="{5362F0D0-6B2C-45F4-A495-10F86C889568}" srcOrd="0" destOrd="0" parTransId="{8EEAD44A-95A5-4E79-A160-CC0FFF052DC0}" sibTransId="{76EA4C4A-A70C-479A-B013-47FD09036EEB}"/>
    <dgm:cxn modelId="{DC1B319F-E3E5-4ADF-B6ED-6139BD58F147}" type="presOf" srcId="{B362327F-534A-4F3A-9280-30C3E60AAE92}" destId="{82C364F6-E635-45A4-9350-3F20CE165B05}" srcOrd="0" destOrd="0" presId="urn:microsoft.com/office/officeart/2005/8/layout/list1"/>
    <dgm:cxn modelId="{EE1A71B2-472B-44CA-8E11-A3D069EE4343}" type="presOf" srcId="{311D6E3A-DE74-40A5-8944-B2AF486316BD}" destId="{507D74F6-7D1D-4E53-96C7-7E82A6879557}" srcOrd="0" destOrd="0" presId="urn:microsoft.com/office/officeart/2005/8/layout/list1"/>
    <dgm:cxn modelId="{6779E1B6-24D4-4C8A-9A74-77E2737DC461}" type="presOf" srcId="{5362F0D0-6B2C-45F4-A495-10F86C889568}" destId="{02D166FD-07A4-4D11-95EF-8E9049F13F94}" srcOrd="0" destOrd="0" presId="urn:microsoft.com/office/officeart/2005/8/layout/list1"/>
    <dgm:cxn modelId="{6C6E8AB7-18B0-45E4-AB01-65C304ADD3A0}" type="presOf" srcId="{F052C820-F5EC-4507-B426-78417FFDF4E5}" destId="{2C82D286-93AC-4564-BCC0-8AD5FC845EDE}" srcOrd="1" destOrd="0" presId="urn:microsoft.com/office/officeart/2005/8/layout/list1"/>
    <dgm:cxn modelId="{2EF27FC3-D27B-4E84-B4A3-8BB15B63EBC0}" srcId="{311D6E3A-DE74-40A5-8944-B2AF486316BD}" destId="{DC73470F-A074-44FE-A3D4-87BE59993DEC}" srcOrd="1" destOrd="0" parTransId="{4D8966E7-C941-4F7F-B40C-FDF0694FFBCF}" sibTransId="{8FC28990-8F2B-49E4-8ECC-C8D6B03F1835}"/>
    <dgm:cxn modelId="{49BF60D6-79B2-466D-ADE1-5B9B85C7F045}" srcId="{F052C820-F5EC-4507-B426-78417FFDF4E5}" destId="{A376E260-7FDE-4BBB-A6C9-DD438C8A01D7}" srcOrd="0" destOrd="0" parTransId="{14A55AF2-EEB1-407F-891A-9800112E3D0D}" sibTransId="{D469D52F-FD2F-49F7-A12C-A2CCD2502D27}"/>
    <dgm:cxn modelId="{3603ADE7-AED4-4DBC-B117-C977E624604E}" srcId="{311D6E3A-DE74-40A5-8944-B2AF486316BD}" destId="{F052C820-F5EC-4507-B426-78417FFDF4E5}" srcOrd="3" destOrd="0" parTransId="{077F8D93-A4D6-4C6D-84E1-08F09AB3DB79}" sibTransId="{9FCC0F77-2DBD-43A8-B91C-EE322965F234}"/>
    <dgm:cxn modelId="{B241FBF5-F7F0-4803-9644-058265F2DF1E}" type="presOf" srcId="{A376E260-7FDE-4BBB-A6C9-DD438C8A01D7}" destId="{B28D02AE-44BE-4AEC-9A28-17A3DBBF5B13}" srcOrd="0" destOrd="0" presId="urn:microsoft.com/office/officeart/2005/8/layout/list1"/>
    <dgm:cxn modelId="{C5622FF7-AF70-4585-A6C8-A8B9CB65BFA8}" srcId="{8BBD0435-9389-4A1E-8B7C-BB94F0CA6455}" destId="{C8BADB00-FFDE-49E3-859B-3ADE1D82A606}" srcOrd="1" destOrd="0" parTransId="{FCFC5EFE-A4AE-4958-80F7-FC5C88CE88C6}" sibTransId="{1748B4BA-BF90-4A61-9255-657EFC5A9B2D}"/>
    <dgm:cxn modelId="{6F95B1F7-2D1B-45DF-A39A-1EF3EBDDF274}" type="presOf" srcId="{8BBD0435-9389-4A1E-8B7C-BB94F0CA6455}" destId="{BF535867-D922-4DC6-BBB0-7F2A1EE224D9}" srcOrd="0" destOrd="0" presId="urn:microsoft.com/office/officeart/2005/8/layout/list1"/>
    <dgm:cxn modelId="{E43A5DFF-68A0-492F-89F0-DE089C7D2C9E}" type="presOf" srcId="{446E1207-28D7-4337-8D55-1023A425AE35}" destId="{D2434789-5F1E-4747-B2FD-6ECD87B5B3EE}" srcOrd="0" destOrd="0" presId="urn:microsoft.com/office/officeart/2005/8/layout/list1"/>
    <dgm:cxn modelId="{983A9F3C-017C-45F1-AAC6-0DAD96D8FF77}" type="presParOf" srcId="{507D74F6-7D1D-4E53-96C7-7E82A6879557}" destId="{EDAA4851-2A05-4739-8A8F-323B2A033E9F}" srcOrd="0" destOrd="0" presId="urn:microsoft.com/office/officeart/2005/8/layout/list1"/>
    <dgm:cxn modelId="{DF0EAD74-2B87-45F7-A172-FF13C00B16D8}" type="presParOf" srcId="{EDAA4851-2A05-4739-8A8F-323B2A033E9F}" destId="{BF535867-D922-4DC6-BBB0-7F2A1EE224D9}" srcOrd="0" destOrd="0" presId="urn:microsoft.com/office/officeart/2005/8/layout/list1"/>
    <dgm:cxn modelId="{AC737987-5A0E-455C-94CE-336FCA49C75B}" type="presParOf" srcId="{EDAA4851-2A05-4739-8A8F-323B2A033E9F}" destId="{4B75912D-44D8-4BDD-977B-8433BE731973}" srcOrd="1" destOrd="0" presId="urn:microsoft.com/office/officeart/2005/8/layout/list1"/>
    <dgm:cxn modelId="{B2C37D05-65E7-48BF-9201-DBF28C18A993}" type="presParOf" srcId="{507D74F6-7D1D-4E53-96C7-7E82A6879557}" destId="{2950694C-B542-4706-948A-30356544185C}" srcOrd="1" destOrd="0" presId="urn:microsoft.com/office/officeart/2005/8/layout/list1"/>
    <dgm:cxn modelId="{A9062D65-6D16-4A82-9526-93BE4CB43339}" type="presParOf" srcId="{507D74F6-7D1D-4E53-96C7-7E82A6879557}" destId="{82C364F6-E635-45A4-9350-3F20CE165B05}" srcOrd="2" destOrd="0" presId="urn:microsoft.com/office/officeart/2005/8/layout/list1"/>
    <dgm:cxn modelId="{C50780A2-B958-4F46-99D9-4363FAC32D6A}" type="presParOf" srcId="{507D74F6-7D1D-4E53-96C7-7E82A6879557}" destId="{B4BAA07B-A1FB-4681-A7F1-0C0CD2920CB5}" srcOrd="3" destOrd="0" presId="urn:microsoft.com/office/officeart/2005/8/layout/list1"/>
    <dgm:cxn modelId="{3E2D5A5A-0C88-465C-87C8-B5E629772314}" type="presParOf" srcId="{507D74F6-7D1D-4E53-96C7-7E82A6879557}" destId="{4F7EE3F4-0CB0-4BD9-89AB-001549A3AB3F}" srcOrd="4" destOrd="0" presId="urn:microsoft.com/office/officeart/2005/8/layout/list1"/>
    <dgm:cxn modelId="{59EDBC58-F2F5-4BA4-A825-AF8A3A9E95BA}" type="presParOf" srcId="{4F7EE3F4-0CB0-4BD9-89AB-001549A3AB3F}" destId="{B7908D58-248A-4889-A45E-16B52ACA4C8E}" srcOrd="0" destOrd="0" presId="urn:microsoft.com/office/officeart/2005/8/layout/list1"/>
    <dgm:cxn modelId="{D5DECC44-19DB-4089-A465-0986F4555F38}" type="presParOf" srcId="{4F7EE3F4-0CB0-4BD9-89AB-001549A3AB3F}" destId="{31899925-C55E-45F9-9573-B832A01FCAE2}" srcOrd="1" destOrd="0" presId="urn:microsoft.com/office/officeart/2005/8/layout/list1"/>
    <dgm:cxn modelId="{190519B1-3BE1-49CA-8AA6-AF1D561F1570}" type="presParOf" srcId="{507D74F6-7D1D-4E53-96C7-7E82A6879557}" destId="{FF23B760-DBC5-4971-89F1-B0B62F59B52B}" srcOrd="5" destOrd="0" presId="urn:microsoft.com/office/officeart/2005/8/layout/list1"/>
    <dgm:cxn modelId="{ED49AC8B-CAA6-46DF-8E55-77E82459AAB9}" type="presParOf" srcId="{507D74F6-7D1D-4E53-96C7-7E82A6879557}" destId="{D2434789-5F1E-4747-B2FD-6ECD87B5B3EE}" srcOrd="6" destOrd="0" presId="urn:microsoft.com/office/officeart/2005/8/layout/list1"/>
    <dgm:cxn modelId="{E3222E62-06D7-4D5B-828A-10AE604572F6}" type="presParOf" srcId="{507D74F6-7D1D-4E53-96C7-7E82A6879557}" destId="{135623CB-CFD3-4F13-BEA7-28AF6443CB20}" srcOrd="7" destOrd="0" presId="urn:microsoft.com/office/officeart/2005/8/layout/list1"/>
    <dgm:cxn modelId="{F4E8B11A-92E7-4689-AC58-B26CD1DD5D65}" type="presParOf" srcId="{507D74F6-7D1D-4E53-96C7-7E82A6879557}" destId="{8E5665D2-EBC8-41BA-8A8F-1DC759F3CB2E}" srcOrd="8" destOrd="0" presId="urn:microsoft.com/office/officeart/2005/8/layout/list1"/>
    <dgm:cxn modelId="{EC07F00C-831C-481B-A70C-CDEBA6412846}" type="presParOf" srcId="{8E5665D2-EBC8-41BA-8A8F-1DC759F3CB2E}" destId="{B6BFE533-BE8A-4AC6-A3EE-6D62D527ED0F}" srcOrd="0" destOrd="0" presId="urn:microsoft.com/office/officeart/2005/8/layout/list1"/>
    <dgm:cxn modelId="{F5CD940A-FC0F-4D6A-BF3C-A9DF5C7CA033}" type="presParOf" srcId="{8E5665D2-EBC8-41BA-8A8F-1DC759F3CB2E}" destId="{48116019-8737-4A3A-88F0-E24CF1345D72}" srcOrd="1" destOrd="0" presId="urn:microsoft.com/office/officeart/2005/8/layout/list1"/>
    <dgm:cxn modelId="{59A2A8A3-2EC8-4E28-AC3E-E840B801679F}" type="presParOf" srcId="{507D74F6-7D1D-4E53-96C7-7E82A6879557}" destId="{20FF986A-6993-41E0-ACD7-E2E4548EB748}" srcOrd="9" destOrd="0" presId="urn:microsoft.com/office/officeart/2005/8/layout/list1"/>
    <dgm:cxn modelId="{D94AB310-0B57-48A2-9AD6-2D36B76FFB0B}" type="presParOf" srcId="{507D74F6-7D1D-4E53-96C7-7E82A6879557}" destId="{02D166FD-07A4-4D11-95EF-8E9049F13F94}" srcOrd="10" destOrd="0" presId="urn:microsoft.com/office/officeart/2005/8/layout/list1"/>
    <dgm:cxn modelId="{42990FEE-42CA-40BF-A91F-36D11375E9AD}" type="presParOf" srcId="{507D74F6-7D1D-4E53-96C7-7E82A6879557}" destId="{804B9BAF-8DB2-4895-824D-7E19ADCD0001}" srcOrd="11" destOrd="0" presId="urn:microsoft.com/office/officeart/2005/8/layout/list1"/>
    <dgm:cxn modelId="{6357F797-4EF8-441B-92B3-324D081C2811}" type="presParOf" srcId="{507D74F6-7D1D-4E53-96C7-7E82A6879557}" destId="{4849473A-C9EC-4C20-A14B-0F5106F1697B}" srcOrd="12" destOrd="0" presId="urn:microsoft.com/office/officeart/2005/8/layout/list1"/>
    <dgm:cxn modelId="{86FE7EEE-CBE1-41A9-A59D-BCCD1A6F7331}" type="presParOf" srcId="{4849473A-C9EC-4C20-A14B-0F5106F1697B}" destId="{A3EE111C-806E-476B-B82E-0C307941576B}" srcOrd="0" destOrd="0" presId="urn:microsoft.com/office/officeart/2005/8/layout/list1"/>
    <dgm:cxn modelId="{E0EF1956-285A-4EDA-8B9B-038A37FFD223}" type="presParOf" srcId="{4849473A-C9EC-4C20-A14B-0F5106F1697B}" destId="{2C82D286-93AC-4564-BCC0-8AD5FC845EDE}" srcOrd="1" destOrd="0" presId="urn:microsoft.com/office/officeart/2005/8/layout/list1"/>
    <dgm:cxn modelId="{CE340609-1D00-49F3-89C7-2E1866723A82}" type="presParOf" srcId="{507D74F6-7D1D-4E53-96C7-7E82A6879557}" destId="{BA554321-EE99-4E64-A3CA-947EA661F62F}" srcOrd="13" destOrd="0" presId="urn:microsoft.com/office/officeart/2005/8/layout/list1"/>
    <dgm:cxn modelId="{584A1263-18DD-4A11-B50B-059CB3867EBF}" type="presParOf" srcId="{507D74F6-7D1D-4E53-96C7-7E82A6879557}" destId="{B28D02AE-44BE-4AEC-9A28-17A3DBBF5B13}"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7E1BE9-D319-4011-91BC-7BC3E6202266}">
      <dsp:nvSpPr>
        <dsp:cNvPr id="0" name=""/>
        <dsp:cNvSpPr/>
      </dsp:nvSpPr>
      <dsp:spPr>
        <a:xfrm>
          <a:off x="0" y="42471"/>
          <a:ext cx="3098220" cy="929399"/>
        </a:xfrm>
        <a:prstGeom prst="roundRect">
          <a:avLst>
            <a:gd name="adj" fmla="val 10000"/>
          </a:avLst>
        </a:prstGeom>
        <a:solidFill>
          <a:schemeClr val="tx2">
            <a:lumMod val="40000"/>
            <a:lumOff val="60000"/>
          </a:schemeClr>
        </a:solidFill>
        <a:ln w="2540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latin typeface="Source Sans Pro" panose="020B0503030403020204" pitchFamily="34" charset="0"/>
              <a:ea typeface="Source Sans Pro" panose="020B0503030403020204" pitchFamily="34" charset="0"/>
            </a:rPr>
            <a:t>Video games</a:t>
          </a:r>
        </a:p>
      </dsp:txBody>
      <dsp:txXfrm>
        <a:off x="27221" y="69692"/>
        <a:ext cx="3043778" cy="874957"/>
      </dsp:txXfrm>
    </dsp:sp>
    <dsp:sp modelId="{08E0104F-D7F4-4F6A-8D10-FACDD22E19EA}">
      <dsp:nvSpPr>
        <dsp:cNvPr id="0" name=""/>
        <dsp:cNvSpPr/>
      </dsp:nvSpPr>
      <dsp:spPr>
        <a:xfrm>
          <a:off x="16172" y="1018624"/>
          <a:ext cx="1483768" cy="961052"/>
        </a:xfrm>
        <a:prstGeom prst="roundRect">
          <a:avLst>
            <a:gd name="adj" fmla="val 10000"/>
          </a:avLst>
        </a:prstGeom>
        <a:solidFill>
          <a:schemeClr val="tx2">
            <a:lumMod val="40000"/>
            <a:lumOff val="60000"/>
          </a:schemeClr>
        </a:solidFill>
        <a:ln w="2540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ea typeface="Source Sans Pro" panose="020B0503030403020204" pitchFamily="34" charset="0"/>
            </a:rPr>
            <a:t>Complex and Dynamic</a:t>
          </a:r>
        </a:p>
      </dsp:txBody>
      <dsp:txXfrm>
        <a:off x="44320" y="1046772"/>
        <a:ext cx="1427472" cy="904756"/>
      </dsp:txXfrm>
    </dsp:sp>
    <dsp:sp modelId="{F663C32F-8E00-40E9-8C8D-9121E27C404E}">
      <dsp:nvSpPr>
        <dsp:cNvPr id="0" name=""/>
        <dsp:cNvSpPr/>
      </dsp:nvSpPr>
      <dsp:spPr>
        <a:xfrm>
          <a:off x="862810" y="2020065"/>
          <a:ext cx="1483768" cy="889454"/>
        </a:xfrm>
        <a:prstGeom prst="roundRect">
          <a:avLst>
            <a:gd name="adj" fmla="val 10000"/>
          </a:avLst>
        </a:prstGeom>
        <a:solidFill>
          <a:schemeClr val="tx2">
            <a:lumMod val="40000"/>
            <a:lumOff val="60000"/>
          </a:schemeClr>
        </a:solidFill>
        <a:ln w="2540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ea typeface="Source Sans Pro" panose="020B0503030403020204" pitchFamily="34" charset="0"/>
            </a:rPr>
            <a:t>Range of cognitive skills</a:t>
          </a:r>
        </a:p>
      </dsp:txBody>
      <dsp:txXfrm>
        <a:off x="888861" y="2046116"/>
        <a:ext cx="1431666" cy="837352"/>
      </dsp:txXfrm>
    </dsp:sp>
    <dsp:sp modelId="{318022D2-6E44-46CC-A80A-898472595E75}">
      <dsp:nvSpPr>
        <dsp:cNvPr id="0" name=""/>
        <dsp:cNvSpPr/>
      </dsp:nvSpPr>
      <dsp:spPr>
        <a:xfrm>
          <a:off x="1616741" y="1053484"/>
          <a:ext cx="1483768" cy="929399"/>
        </a:xfrm>
        <a:prstGeom prst="roundRect">
          <a:avLst>
            <a:gd name="adj" fmla="val 10000"/>
          </a:avLst>
        </a:prstGeom>
        <a:solidFill>
          <a:schemeClr val="tx2">
            <a:lumMod val="40000"/>
            <a:lumOff val="60000"/>
          </a:schemeClr>
        </a:solidFill>
        <a:ln w="2540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ea typeface="Source Sans Pro" panose="020B0503030403020204" pitchFamily="34" charset="0"/>
            </a:rPr>
            <a:t>Quick decisions and reactions</a:t>
          </a:r>
        </a:p>
      </dsp:txBody>
      <dsp:txXfrm>
        <a:off x="1643962" y="1080705"/>
        <a:ext cx="1429326" cy="8749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52E10-F31A-45E9-B25F-E834DFFBC35D}">
      <dsp:nvSpPr>
        <dsp:cNvPr id="0" name=""/>
        <dsp:cNvSpPr/>
      </dsp:nvSpPr>
      <dsp:spPr>
        <a:xfrm>
          <a:off x="1016000" y="0"/>
          <a:ext cx="4064000" cy="4064000"/>
        </a:xfrm>
        <a:prstGeom prst="ellipse">
          <a:avLst/>
        </a:prstGeom>
        <a:solidFill>
          <a:schemeClr val="tx2">
            <a:lumMod val="20000"/>
            <a:lumOff val="80000"/>
          </a:schemeClr>
        </a:solidFill>
        <a:ln w="25400" cap="flat" cmpd="sng" algn="ctr">
          <a:solidFill>
            <a:schemeClr val="tx2">
              <a:lumMod val="20000"/>
              <a:lumOff val="8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Video Games</a:t>
          </a:r>
        </a:p>
      </dsp:txBody>
      <dsp:txXfrm>
        <a:off x="2479852" y="203199"/>
        <a:ext cx="1136294" cy="609600"/>
      </dsp:txXfrm>
    </dsp:sp>
    <dsp:sp modelId="{460BAB0A-B493-4A4B-A8D4-75BE502B079B}">
      <dsp:nvSpPr>
        <dsp:cNvPr id="0" name=""/>
        <dsp:cNvSpPr/>
      </dsp:nvSpPr>
      <dsp:spPr>
        <a:xfrm>
          <a:off x="1422400" y="812799"/>
          <a:ext cx="3251200" cy="3251200"/>
        </a:xfrm>
        <a:prstGeom prst="ellipse">
          <a:avLst/>
        </a:prstGeom>
        <a:solidFill>
          <a:schemeClr val="tx2">
            <a:lumMod val="40000"/>
            <a:lumOff val="60000"/>
          </a:schemeClr>
        </a:solidFill>
        <a:ln w="2540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Action video games</a:t>
          </a:r>
        </a:p>
      </dsp:txBody>
      <dsp:txXfrm>
        <a:off x="2479852" y="1007871"/>
        <a:ext cx="1136294" cy="585216"/>
      </dsp:txXfrm>
    </dsp:sp>
    <dsp:sp modelId="{FAC7DC1D-A7E1-4265-AA35-942C9439CEBE}">
      <dsp:nvSpPr>
        <dsp:cNvPr id="0" name=""/>
        <dsp:cNvSpPr/>
      </dsp:nvSpPr>
      <dsp:spPr>
        <a:xfrm>
          <a:off x="1828800" y="1625599"/>
          <a:ext cx="2438400" cy="2438400"/>
        </a:xfrm>
        <a:prstGeom prst="ellipse">
          <a:avLst/>
        </a:prstGeom>
        <a:solidFill>
          <a:schemeClr val="tx2">
            <a:lumMod val="60000"/>
            <a:lumOff val="40000"/>
          </a:schemeClr>
        </a:solidFill>
        <a:ln w="25400" cap="flat" cmpd="sng" algn="ctr">
          <a:solidFill>
            <a:schemeClr val="tx2">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Shooter games</a:t>
          </a:r>
        </a:p>
      </dsp:txBody>
      <dsp:txXfrm>
        <a:off x="2479852" y="1808479"/>
        <a:ext cx="1136294" cy="548640"/>
      </dsp:txXfrm>
    </dsp:sp>
    <dsp:sp modelId="{64F7AB37-FCEF-4EBF-ACD6-6151F71650DA}">
      <dsp:nvSpPr>
        <dsp:cNvPr id="0" name=""/>
        <dsp:cNvSpPr/>
      </dsp:nvSpPr>
      <dsp:spPr>
        <a:xfrm>
          <a:off x="2235200" y="2438399"/>
          <a:ext cx="1625600" cy="1625600"/>
        </a:xfrm>
        <a:prstGeom prst="ellipse">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First-person shooter games</a:t>
          </a:r>
        </a:p>
      </dsp:txBody>
      <dsp:txXfrm>
        <a:off x="2473263" y="2844799"/>
        <a:ext cx="1149472" cy="812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46B76-DB95-4671-83F2-CC36A9CED012}">
      <dsp:nvSpPr>
        <dsp:cNvPr id="0" name=""/>
        <dsp:cNvSpPr/>
      </dsp:nvSpPr>
      <dsp:spPr>
        <a:xfrm>
          <a:off x="7661001"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0B2501ED-644F-44DE-9565-4134C252B542}">
      <dsp:nvSpPr>
        <dsp:cNvPr id="0" name=""/>
        <dsp:cNvSpPr/>
      </dsp:nvSpPr>
      <dsp:spPr>
        <a:xfrm>
          <a:off x="5404409"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550FDEAA-3256-4466-B65A-9B4035AAFC13}">
      <dsp:nvSpPr>
        <dsp:cNvPr id="0" name=""/>
        <dsp:cNvSpPr/>
      </dsp:nvSpPr>
      <dsp:spPr>
        <a:xfrm>
          <a:off x="3147818"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E3F1B8BC-ABC4-4A7A-B46C-23E2A2F8A4BE}">
      <dsp:nvSpPr>
        <dsp:cNvPr id="0" name=""/>
        <dsp:cNvSpPr/>
      </dsp:nvSpPr>
      <dsp:spPr>
        <a:xfrm>
          <a:off x="891226"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0BFEC987-B66B-4A85-9A39-496C03E04A4C}">
      <dsp:nvSpPr>
        <dsp:cNvPr id="0" name=""/>
        <dsp:cNvSpPr/>
      </dsp:nvSpPr>
      <dsp:spPr>
        <a:xfrm>
          <a:off x="4471"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Broad definitions of AVGs </a:t>
          </a:r>
          <a:endParaRPr lang="en-US" sz="2100" kern="1200" dirty="0">
            <a:latin typeface="Source Sans Pro" panose="020B0503030403020204" pitchFamily="34" charset="0"/>
          </a:endParaRPr>
        </a:p>
      </dsp:txBody>
      <dsp:txXfrm>
        <a:off x="4471" y="225838"/>
        <a:ext cx="1864951" cy="932475"/>
      </dsp:txXfrm>
    </dsp:sp>
    <dsp:sp modelId="{8E731F09-6DDC-48EE-8537-12B888EAC414}">
      <dsp:nvSpPr>
        <dsp:cNvPr id="0" name=""/>
        <dsp:cNvSpPr/>
      </dsp:nvSpPr>
      <dsp:spPr>
        <a:xfrm>
          <a:off x="4471"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VGs generally or poor AVG definition</a:t>
          </a:r>
        </a:p>
      </dsp:txBody>
      <dsp:txXfrm>
        <a:off x="4471" y="1549954"/>
        <a:ext cx="1864951" cy="932475"/>
      </dsp:txXfrm>
    </dsp:sp>
    <dsp:sp modelId="{255F40FA-E2ED-44A4-A84A-9BE93E3C041D}">
      <dsp:nvSpPr>
        <dsp:cNvPr id="0" name=""/>
        <dsp:cNvSpPr/>
      </dsp:nvSpPr>
      <dsp:spPr>
        <a:xfrm>
          <a:off x="2261062"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Small samples of novice players</a:t>
          </a:r>
          <a:endParaRPr lang="en-US" sz="2100" kern="1200" dirty="0">
            <a:latin typeface="Source Sans Pro" panose="020B0503030403020204" pitchFamily="34" charset="0"/>
          </a:endParaRPr>
        </a:p>
      </dsp:txBody>
      <dsp:txXfrm>
        <a:off x="2261062" y="225838"/>
        <a:ext cx="1864951" cy="932475"/>
      </dsp:txXfrm>
    </dsp:sp>
    <dsp:sp modelId="{AFC0803D-DCFF-4683-B7AF-9BF0C28260F2}">
      <dsp:nvSpPr>
        <dsp:cNvPr id="0" name=""/>
        <dsp:cNvSpPr/>
      </dsp:nvSpPr>
      <dsp:spPr>
        <a:xfrm>
          <a:off x="2261062"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Mostly male, </a:t>
          </a:r>
          <a:r>
            <a:rPr lang="en-GB" sz="1600" i="1" kern="1200" dirty="0">
              <a:latin typeface="Source Sans Pro" panose="020B0503030403020204" pitchFamily="34" charset="0"/>
            </a:rPr>
            <a:t>N </a:t>
          </a:r>
          <a:r>
            <a:rPr lang="en-GB" sz="1600" kern="1200" dirty="0">
              <a:latin typeface="Source Sans Pro" panose="020B0503030403020204" pitchFamily="34" charset="0"/>
            </a:rPr>
            <a:t>= 25, 5 hours per week</a:t>
          </a:r>
        </a:p>
      </dsp:txBody>
      <dsp:txXfrm>
        <a:off x="2261062" y="1549954"/>
        <a:ext cx="1864951" cy="932475"/>
      </dsp:txXfrm>
    </dsp:sp>
    <dsp:sp modelId="{1A63BC1F-82A6-4C0A-8F8F-328681D13753}">
      <dsp:nvSpPr>
        <dsp:cNvPr id="0" name=""/>
        <dsp:cNvSpPr/>
      </dsp:nvSpPr>
      <dsp:spPr>
        <a:xfrm>
          <a:off x="4517653"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Single measure of AVG expertise</a:t>
          </a:r>
          <a:endParaRPr lang="en-US" sz="2100" kern="1200" dirty="0">
            <a:latin typeface="Source Sans Pro" panose="020B0503030403020204" pitchFamily="34" charset="0"/>
          </a:endParaRPr>
        </a:p>
      </dsp:txBody>
      <dsp:txXfrm>
        <a:off x="4517653" y="225838"/>
        <a:ext cx="1864951" cy="932475"/>
      </dsp:txXfrm>
    </dsp:sp>
    <dsp:sp modelId="{D0998293-07C0-46A3-9A3B-326683E3A987}">
      <dsp:nvSpPr>
        <dsp:cNvPr id="0" name=""/>
        <dsp:cNvSpPr/>
      </dsp:nvSpPr>
      <dsp:spPr>
        <a:xfrm>
          <a:off x="4517653"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5 hours of playtime per week across the last 6 months</a:t>
          </a:r>
        </a:p>
      </dsp:txBody>
      <dsp:txXfrm>
        <a:off x="4517653" y="1549954"/>
        <a:ext cx="1864951" cy="932475"/>
      </dsp:txXfrm>
    </dsp:sp>
    <dsp:sp modelId="{049ED1AD-D37C-4990-94ED-E7BDD04DCCE0}">
      <dsp:nvSpPr>
        <dsp:cNvPr id="0" name=""/>
        <dsp:cNvSpPr/>
      </dsp:nvSpPr>
      <dsp:spPr>
        <a:xfrm>
          <a:off x="6774245"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Limited expertise and training periods</a:t>
          </a:r>
          <a:endParaRPr lang="en-US" sz="2100" kern="1200" dirty="0">
            <a:latin typeface="Source Sans Pro" panose="020B0503030403020204" pitchFamily="34" charset="0"/>
          </a:endParaRPr>
        </a:p>
      </dsp:txBody>
      <dsp:txXfrm>
        <a:off x="6774245" y="225838"/>
        <a:ext cx="1864951" cy="932475"/>
      </dsp:txXfrm>
    </dsp:sp>
    <dsp:sp modelId="{8C0B296C-449B-4BB9-9D28-6A4B42AC8813}">
      <dsp:nvSpPr>
        <dsp:cNvPr id="0" name=""/>
        <dsp:cNvSpPr/>
      </dsp:nvSpPr>
      <dsp:spPr>
        <a:xfrm>
          <a:off x="6774245"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20 – 50 hours of training vs. 10,000+ in eSports players</a:t>
          </a:r>
        </a:p>
      </dsp:txBody>
      <dsp:txXfrm>
        <a:off x="6774245" y="1549954"/>
        <a:ext cx="1864951" cy="9324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46B76-DB95-4671-83F2-CC36A9CED012}">
      <dsp:nvSpPr>
        <dsp:cNvPr id="0" name=""/>
        <dsp:cNvSpPr/>
      </dsp:nvSpPr>
      <dsp:spPr>
        <a:xfrm>
          <a:off x="7661001"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0B2501ED-644F-44DE-9565-4134C252B542}">
      <dsp:nvSpPr>
        <dsp:cNvPr id="0" name=""/>
        <dsp:cNvSpPr/>
      </dsp:nvSpPr>
      <dsp:spPr>
        <a:xfrm>
          <a:off x="5404409"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550FDEAA-3256-4466-B65A-9B4035AAFC13}">
      <dsp:nvSpPr>
        <dsp:cNvPr id="0" name=""/>
        <dsp:cNvSpPr/>
      </dsp:nvSpPr>
      <dsp:spPr>
        <a:xfrm>
          <a:off x="3147818"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E3F1B8BC-ABC4-4A7A-B46C-23E2A2F8A4BE}">
      <dsp:nvSpPr>
        <dsp:cNvPr id="0" name=""/>
        <dsp:cNvSpPr/>
      </dsp:nvSpPr>
      <dsp:spPr>
        <a:xfrm>
          <a:off x="891226" y="1158314"/>
          <a:ext cx="91440" cy="391639"/>
        </a:xfrm>
        <a:custGeom>
          <a:avLst/>
          <a:gdLst/>
          <a:ahLst/>
          <a:cxnLst/>
          <a:rect l="0" t="0" r="0" b="0"/>
          <a:pathLst>
            <a:path>
              <a:moveTo>
                <a:pt x="45720" y="0"/>
              </a:moveTo>
              <a:lnTo>
                <a:pt x="45720" y="391639"/>
              </a:lnTo>
            </a:path>
          </a:pathLst>
        </a:custGeom>
        <a:noFill/>
        <a:ln w="25400" cap="flat" cmpd="sng" algn="ctr">
          <a:solidFill>
            <a:schemeClr val="tx2"/>
          </a:solidFill>
          <a:prstDash val="solid"/>
        </a:ln>
        <a:effectLst>
          <a:outerShdw blurRad="40000" dist="20000" dir="5400000" rotWithShape="0">
            <a:srgbClr val="000000">
              <a:alpha val="38000"/>
            </a:srgbClr>
          </a:outerShdw>
        </a:effectLst>
      </dsp:spPr>
      <dsp:style>
        <a:lnRef idx="2">
          <a:schemeClr val="accent6"/>
        </a:lnRef>
        <a:fillRef idx="0">
          <a:schemeClr val="accent6"/>
        </a:fillRef>
        <a:effectRef idx="1">
          <a:schemeClr val="accent6"/>
        </a:effectRef>
        <a:fontRef idx="minor">
          <a:schemeClr val="tx1"/>
        </a:fontRef>
      </dsp:style>
    </dsp:sp>
    <dsp:sp modelId="{0BFEC987-B66B-4A85-9A39-496C03E04A4C}">
      <dsp:nvSpPr>
        <dsp:cNvPr id="0" name=""/>
        <dsp:cNvSpPr/>
      </dsp:nvSpPr>
      <dsp:spPr>
        <a:xfrm>
          <a:off x="4471"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Broad definitions of AVGs </a:t>
          </a:r>
          <a:endParaRPr lang="en-US" sz="2100" kern="1200" dirty="0">
            <a:latin typeface="Source Sans Pro" panose="020B0503030403020204" pitchFamily="34" charset="0"/>
          </a:endParaRPr>
        </a:p>
      </dsp:txBody>
      <dsp:txXfrm>
        <a:off x="4471" y="225838"/>
        <a:ext cx="1864951" cy="932475"/>
      </dsp:txXfrm>
    </dsp:sp>
    <dsp:sp modelId="{8E731F09-6DDC-48EE-8537-12B888EAC414}">
      <dsp:nvSpPr>
        <dsp:cNvPr id="0" name=""/>
        <dsp:cNvSpPr/>
      </dsp:nvSpPr>
      <dsp:spPr>
        <a:xfrm>
          <a:off x="4471"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Counter-Strike: Global Offensive (CS:GO)</a:t>
          </a:r>
        </a:p>
      </dsp:txBody>
      <dsp:txXfrm>
        <a:off x="4471" y="1549954"/>
        <a:ext cx="1864951" cy="932475"/>
      </dsp:txXfrm>
    </dsp:sp>
    <dsp:sp modelId="{255F40FA-E2ED-44A4-A84A-9BE93E3C041D}">
      <dsp:nvSpPr>
        <dsp:cNvPr id="0" name=""/>
        <dsp:cNvSpPr/>
      </dsp:nvSpPr>
      <dsp:spPr>
        <a:xfrm>
          <a:off x="2261062"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Small samples of novice players</a:t>
          </a:r>
          <a:endParaRPr lang="en-US" sz="2100" kern="1200" dirty="0">
            <a:latin typeface="Source Sans Pro" panose="020B0503030403020204" pitchFamily="34" charset="0"/>
          </a:endParaRPr>
        </a:p>
      </dsp:txBody>
      <dsp:txXfrm>
        <a:off x="2261062" y="225838"/>
        <a:ext cx="1864951" cy="932475"/>
      </dsp:txXfrm>
    </dsp:sp>
    <dsp:sp modelId="{AFC0803D-DCFF-4683-B7AF-9BF0C28260F2}">
      <dsp:nvSpPr>
        <dsp:cNvPr id="0" name=""/>
        <dsp:cNvSpPr/>
      </dsp:nvSpPr>
      <dsp:spPr>
        <a:xfrm>
          <a:off x="2261062"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Large samples of habitual and professional CS:GO players</a:t>
          </a:r>
        </a:p>
      </dsp:txBody>
      <dsp:txXfrm>
        <a:off x="2261062" y="1549954"/>
        <a:ext cx="1864951" cy="932475"/>
      </dsp:txXfrm>
    </dsp:sp>
    <dsp:sp modelId="{1A63BC1F-82A6-4C0A-8F8F-328681D13753}">
      <dsp:nvSpPr>
        <dsp:cNvPr id="0" name=""/>
        <dsp:cNvSpPr/>
      </dsp:nvSpPr>
      <dsp:spPr>
        <a:xfrm>
          <a:off x="4517653"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Single measure of AVG expertise</a:t>
          </a:r>
          <a:endParaRPr lang="en-US" sz="2100" kern="1200" dirty="0">
            <a:latin typeface="Source Sans Pro" panose="020B0503030403020204" pitchFamily="34" charset="0"/>
          </a:endParaRPr>
        </a:p>
      </dsp:txBody>
      <dsp:txXfrm>
        <a:off x="4517653" y="225838"/>
        <a:ext cx="1864951" cy="932475"/>
      </dsp:txXfrm>
    </dsp:sp>
    <dsp:sp modelId="{D0998293-07C0-46A3-9A3B-326683E3A987}">
      <dsp:nvSpPr>
        <dsp:cNvPr id="0" name=""/>
        <dsp:cNvSpPr/>
      </dsp:nvSpPr>
      <dsp:spPr>
        <a:xfrm>
          <a:off x="4517653"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Investigation of various in-game measures</a:t>
          </a:r>
        </a:p>
      </dsp:txBody>
      <dsp:txXfrm>
        <a:off x="4517653" y="1549954"/>
        <a:ext cx="1864951" cy="932475"/>
      </dsp:txXfrm>
    </dsp:sp>
    <dsp:sp modelId="{049ED1AD-D37C-4990-94ED-E7BDD04DCCE0}">
      <dsp:nvSpPr>
        <dsp:cNvPr id="0" name=""/>
        <dsp:cNvSpPr/>
      </dsp:nvSpPr>
      <dsp:spPr>
        <a:xfrm>
          <a:off x="6774245" y="225838"/>
          <a:ext cx="1864951" cy="932475"/>
        </a:xfrm>
        <a:prstGeom prst="rect">
          <a:avLst/>
        </a:prstGeom>
        <a:solidFill>
          <a:schemeClr val="tx2">
            <a:lumMod val="75000"/>
          </a:schemeClr>
        </a:solidFill>
        <a:ln w="25400" cap="flat" cmpd="sng" algn="ctr">
          <a:solidFill>
            <a:schemeClr val="tx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Source Sans Pro" panose="020B0503030403020204" pitchFamily="34" charset="0"/>
            </a:rPr>
            <a:t>Limited expertise and training periods</a:t>
          </a:r>
          <a:endParaRPr lang="en-US" sz="2100" kern="1200" dirty="0">
            <a:latin typeface="Source Sans Pro" panose="020B0503030403020204" pitchFamily="34" charset="0"/>
          </a:endParaRPr>
        </a:p>
      </dsp:txBody>
      <dsp:txXfrm>
        <a:off x="6774245" y="225838"/>
        <a:ext cx="1864951" cy="932475"/>
      </dsp:txXfrm>
    </dsp:sp>
    <dsp:sp modelId="{8C0B296C-449B-4BB9-9D28-6A4B42AC8813}">
      <dsp:nvSpPr>
        <dsp:cNvPr id="0" name=""/>
        <dsp:cNvSpPr/>
      </dsp:nvSpPr>
      <dsp:spPr>
        <a:xfrm>
          <a:off x="6774245" y="1549954"/>
          <a:ext cx="1864951" cy="932475"/>
        </a:xfrm>
        <a:prstGeom prst="rect">
          <a:avLst/>
        </a:prstGeom>
        <a:solidFill>
          <a:schemeClr val="accent6">
            <a:lumMod val="75000"/>
          </a:schemeClr>
        </a:solidFill>
        <a:ln w="25400" cap="flat" cmpd="sng" algn="ctr">
          <a:solidFill>
            <a:schemeClr val="accent6">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Source Sans Pro" panose="020B0503030403020204" pitchFamily="34" charset="0"/>
            </a:rPr>
            <a:t>Inclusion of professional eSports players</a:t>
          </a:r>
        </a:p>
      </dsp:txBody>
      <dsp:txXfrm>
        <a:off x="6774245" y="1549954"/>
        <a:ext cx="1864951" cy="9324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C364F6-E635-45A4-9350-3F20CE165B05}">
      <dsp:nvSpPr>
        <dsp:cNvPr id="0" name=""/>
        <dsp:cNvSpPr/>
      </dsp:nvSpPr>
      <dsp:spPr>
        <a:xfrm>
          <a:off x="0" y="200028"/>
          <a:ext cx="9144000" cy="8568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1"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1"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1"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1" kern="1200" dirty="0">
            <a:solidFill>
              <a:schemeClr val="bg2"/>
            </a:solidFill>
            <a:latin typeface="Source Sans Pro" panose="020B0503030403020204" pitchFamily="34" charset="0"/>
            <a:ea typeface="Source Sans Pro" panose="020B0503030403020204" pitchFamily="34" charset="0"/>
          </a:endParaRPr>
        </a:p>
      </dsp:txBody>
      <dsp:txXfrm>
        <a:off x="0" y="200028"/>
        <a:ext cx="9144000" cy="856800"/>
      </dsp:txXfrm>
    </dsp:sp>
    <dsp:sp modelId="{4B75912D-44D8-4BDD-977B-8433BE731973}">
      <dsp:nvSpPr>
        <dsp:cNvPr id="0" name=""/>
        <dsp:cNvSpPr/>
      </dsp:nvSpPr>
      <dsp:spPr>
        <a:xfrm>
          <a:off x="457200" y="8194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1</a:t>
          </a:r>
        </a:p>
      </dsp:txBody>
      <dsp:txXfrm>
        <a:off x="468728" y="93476"/>
        <a:ext cx="6377744" cy="213104"/>
      </dsp:txXfrm>
    </dsp:sp>
    <dsp:sp modelId="{D2434789-5F1E-4747-B2FD-6ECD87B5B3EE}">
      <dsp:nvSpPr>
        <dsp:cNvPr id="0" name=""/>
        <dsp:cNvSpPr/>
      </dsp:nvSpPr>
      <dsp:spPr>
        <a:xfrm>
          <a:off x="0" y="1218108"/>
          <a:ext cx="9144000" cy="11340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1218108"/>
        <a:ext cx="9144000" cy="1134000"/>
      </dsp:txXfrm>
    </dsp:sp>
    <dsp:sp modelId="{31899925-C55E-45F9-9573-B832A01FCAE2}">
      <dsp:nvSpPr>
        <dsp:cNvPr id="0" name=""/>
        <dsp:cNvSpPr/>
      </dsp:nvSpPr>
      <dsp:spPr>
        <a:xfrm>
          <a:off x="457200" y="110002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2</a:t>
          </a:r>
        </a:p>
      </dsp:txBody>
      <dsp:txXfrm>
        <a:off x="468728" y="1111556"/>
        <a:ext cx="6377744" cy="213104"/>
      </dsp:txXfrm>
    </dsp:sp>
    <dsp:sp modelId="{02D166FD-07A4-4D11-95EF-8E9049F13F94}">
      <dsp:nvSpPr>
        <dsp:cNvPr id="0" name=""/>
        <dsp:cNvSpPr/>
      </dsp:nvSpPr>
      <dsp:spPr>
        <a:xfrm>
          <a:off x="0" y="251338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1" kern="1200"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kern="1200" dirty="0">
              <a:latin typeface="Source Sans Pro" panose="020B0503030403020204" pitchFamily="34" charset="0"/>
              <a:ea typeface="Source Sans Pro" panose="020B0503030403020204" pitchFamily="34" charset="0"/>
            </a:rPr>
            <a:t>Study </a:t>
          </a:r>
          <a:r>
            <a:rPr lang="en-GB" sz="1800" kern="1200" dirty="0">
              <a:latin typeface="Source Sans Pro" panose="020B0503030403020204" pitchFamily="34" charset="0"/>
              <a:ea typeface="Source Sans Pro" panose="020B0503030403020204" pitchFamily="34" charset="0"/>
            </a:rPr>
            <a:t>3 </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2513389"/>
        <a:ext cx="9144000" cy="554400"/>
      </dsp:txXfrm>
    </dsp:sp>
    <dsp:sp modelId="{48116019-8737-4A3A-88F0-E24CF1345D72}">
      <dsp:nvSpPr>
        <dsp:cNvPr id="0" name=""/>
        <dsp:cNvSpPr/>
      </dsp:nvSpPr>
      <dsp:spPr>
        <a:xfrm>
          <a:off x="457200" y="239530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3 </a:t>
          </a:r>
        </a:p>
      </dsp:txBody>
      <dsp:txXfrm>
        <a:off x="468728" y="2406836"/>
        <a:ext cx="6377744" cy="213104"/>
      </dsp:txXfrm>
    </dsp:sp>
    <dsp:sp modelId="{B28D02AE-44BE-4AEC-9A28-17A3DBBF5B13}">
      <dsp:nvSpPr>
        <dsp:cNvPr id="0" name=""/>
        <dsp:cNvSpPr/>
      </dsp:nvSpPr>
      <dsp:spPr>
        <a:xfrm>
          <a:off x="0" y="322906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kern="1200" dirty="0">
              <a:solidFill>
                <a:schemeClr val="bg2"/>
              </a:solidFill>
              <a:latin typeface="Source Sans Pro" panose="020B0503030403020204" pitchFamily="34" charset="0"/>
              <a:ea typeface="Source Sans Pro" panose="020B0503030403020204" pitchFamily="34" charset="0"/>
            </a:rPr>
            <a:t>???</a:t>
          </a:r>
        </a:p>
      </dsp:txBody>
      <dsp:txXfrm>
        <a:off x="0" y="3229069"/>
        <a:ext cx="9144000" cy="554400"/>
      </dsp:txXfrm>
    </dsp:sp>
    <dsp:sp modelId="{2C82D286-93AC-4564-BCC0-8AD5FC845EDE}">
      <dsp:nvSpPr>
        <dsp:cNvPr id="0" name=""/>
        <dsp:cNvSpPr/>
      </dsp:nvSpPr>
      <dsp:spPr>
        <a:xfrm>
          <a:off x="457200" y="3110989"/>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solidFill>
                <a:schemeClr val="tx1"/>
              </a:solidFill>
              <a:latin typeface="Source Sans Pro" panose="020B0503030403020204" pitchFamily="34" charset="0"/>
              <a:ea typeface="Source Sans Pro" panose="020B0503030403020204" pitchFamily="34" charset="0"/>
            </a:rPr>
            <a:t>Study 4</a:t>
          </a:r>
        </a:p>
      </dsp:txBody>
      <dsp:txXfrm>
        <a:off x="468728" y="3122517"/>
        <a:ext cx="6377744" cy="2131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8BC994-91FF-4BE3-921A-609FAA03F2C1}">
      <dsp:nvSpPr>
        <dsp:cNvPr id="0" name=""/>
        <dsp:cNvSpPr/>
      </dsp:nvSpPr>
      <dsp:spPr>
        <a:xfrm>
          <a:off x="674828" y="439758"/>
          <a:ext cx="2466088" cy="856440"/>
        </a:xfrm>
        <a:prstGeom prst="ellipse">
          <a:avLst/>
        </a:prstGeom>
        <a:solidFill>
          <a:schemeClr val="tx1">
            <a:lumMod val="75000"/>
            <a:alpha val="40000"/>
          </a:schemeClr>
        </a:solidFill>
        <a:ln>
          <a:noFill/>
        </a:ln>
        <a:effectLst/>
      </dsp:spPr>
      <dsp:style>
        <a:lnRef idx="0">
          <a:scrgbClr r="0" g="0" b="0"/>
        </a:lnRef>
        <a:fillRef idx="1">
          <a:scrgbClr r="0" g="0" b="0"/>
        </a:fillRef>
        <a:effectRef idx="0">
          <a:scrgbClr r="0" g="0" b="0"/>
        </a:effectRef>
        <a:fontRef idx="minor"/>
      </dsp:style>
    </dsp:sp>
    <dsp:sp modelId="{2930B5D9-9188-4767-AAC4-5218863BDD92}">
      <dsp:nvSpPr>
        <dsp:cNvPr id="0" name=""/>
        <dsp:cNvSpPr/>
      </dsp:nvSpPr>
      <dsp:spPr>
        <a:xfrm>
          <a:off x="1672734" y="2536889"/>
          <a:ext cx="477924" cy="305871"/>
        </a:xfrm>
        <a:prstGeom prst="downArrow">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A948D8E9-A4AF-462E-944F-A64CA28CF50F}">
      <dsp:nvSpPr>
        <dsp:cNvPr id="0" name=""/>
        <dsp:cNvSpPr/>
      </dsp:nvSpPr>
      <dsp:spPr>
        <a:xfrm>
          <a:off x="764678" y="2781586"/>
          <a:ext cx="2294035" cy="5735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bg2"/>
              </a:solidFill>
              <a:latin typeface="Source Sans Pro" panose="020B0503030403020204" pitchFamily="34" charset="0"/>
              <a:ea typeface="Source Sans Pro" panose="020B0503030403020204" pitchFamily="34" charset="0"/>
            </a:rPr>
            <a:t>Questionnaire</a:t>
          </a:r>
        </a:p>
      </dsp:txBody>
      <dsp:txXfrm>
        <a:off x="764678" y="2781586"/>
        <a:ext cx="2294035" cy="573508"/>
      </dsp:txXfrm>
    </dsp:sp>
    <dsp:sp modelId="{D86E6F02-692A-4B23-9548-50F292121800}">
      <dsp:nvSpPr>
        <dsp:cNvPr id="0" name=""/>
        <dsp:cNvSpPr/>
      </dsp:nvSpPr>
      <dsp:spPr>
        <a:xfrm>
          <a:off x="1571414" y="1362343"/>
          <a:ext cx="860263" cy="860263"/>
        </a:xfrm>
        <a:prstGeom prst="ellipse">
          <a:avLst/>
        </a:prstGeom>
        <a:solidFill>
          <a:schemeClr val="tx2">
            <a:lumMod val="75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Casual</a:t>
          </a:r>
        </a:p>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2000 </a:t>
          </a:r>
          <a:r>
            <a:rPr lang="en-GB" sz="800" kern="1200" dirty="0" err="1">
              <a:latin typeface="Source Sans Pro" panose="020B0503030403020204" pitchFamily="34" charset="0"/>
              <a:ea typeface="Source Sans Pro" panose="020B0503030403020204" pitchFamily="34" charset="0"/>
            </a:rPr>
            <a:t>thp</a:t>
          </a:r>
          <a:r>
            <a:rPr lang="en-GB" sz="800" kern="1200" dirty="0">
              <a:latin typeface="Source Sans Pro" panose="020B0503030403020204" pitchFamily="34" charset="0"/>
              <a:ea typeface="Source Sans Pro" panose="020B0503030403020204" pitchFamily="34" charset="0"/>
            </a:rPr>
            <a:t>         0 </a:t>
          </a:r>
          <a:r>
            <a:rPr lang="en-GB" sz="800" kern="1200" dirty="0" err="1">
              <a:latin typeface="Source Sans Pro" panose="020B0503030403020204" pitchFamily="34" charset="0"/>
              <a:ea typeface="Source Sans Pro" panose="020B0503030403020204" pitchFamily="34" charset="0"/>
            </a:rPr>
            <a:t>whp</a:t>
          </a:r>
          <a:endParaRPr lang="en-GB" sz="800" kern="1200" dirty="0">
            <a:latin typeface="Source Sans Pro" panose="020B0503030403020204" pitchFamily="34" charset="0"/>
            <a:ea typeface="Source Sans Pro" panose="020B0503030403020204" pitchFamily="34" charset="0"/>
          </a:endParaRPr>
        </a:p>
      </dsp:txBody>
      <dsp:txXfrm>
        <a:off x="1697397" y="1488326"/>
        <a:ext cx="608297" cy="608297"/>
      </dsp:txXfrm>
    </dsp:sp>
    <dsp:sp modelId="{1B5E7981-D483-4390-BDE9-B286501A69EF}">
      <dsp:nvSpPr>
        <dsp:cNvPr id="0" name=""/>
        <dsp:cNvSpPr/>
      </dsp:nvSpPr>
      <dsp:spPr>
        <a:xfrm>
          <a:off x="955848" y="716954"/>
          <a:ext cx="860263" cy="860263"/>
        </a:xfrm>
        <a:prstGeom prst="ellipse">
          <a:avLst/>
        </a:prstGeom>
        <a:solidFill>
          <a:schemeClr val="tx2">
            <a:lumMod val="75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Expert</a:t>
          </a:r>
        </a:p>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2000 </a:t>
          </a:r>
          <a:r>
            <a:rPr lang="en-GB" sz="800" kern="1200" dirty="0" err="1">
              <a:latin typeface="Source Sans Pro" panose="020B0503030403020204" pitchFamily="34" charset="0"/>
              <a:ea typeface="Source Sans Pro" panose="020B0503030403020204" pitchFamily="34" charset="0"/>
            </a:rPr>
            <a:t>thp</a:t>
          </a:r>
          <a:r>
            <a:rPr lang="en-GB" sz="800" kern="1200" dirty="0">
              <a:latin typeface="Source Sans Pro" panose="020B0503030403020204" pitchFamily="34" charset="0"/>
              <a:ea typeface="Source Sans Pro" panose="020B0503030403020204" pitchFamily="34" charset="0"/>
            </a:rPr>
            <a:t>      58 </a:t>
          </a:r>
          <a:r>
            <a:rPr lang="en-GB" sz="800" kern="1200" dirty="0" err="1">
              <a:latin typeface="Source Sans Pro" panose="020B0503030403020204" pitchFamily="34" charset="0"/>
              <a:ea typeface="Source Sans Pro" panose="020B0503030403020204" pitchFamily="34" charset="0"/>
            </a:rPr>
            <a:t>whp</a:t>
          </a:r>
          <a:endParaRPr lang="en-GB" sz="800" kern="1200" dirty="0">
            <a:latin typeface="Source Sans Pro" panose="020B0503030403020204" pitchFamily="34" charset="0"/>
            <a:ea typeface="Source Sans Pro" panose="020B0503030403020204" pitchFamily="34" charset="0"/>
          </a:endParaRPr>
        </a:p>
      </dsp:txBody>
      <dsp:txXfrm>
        <a:off x="1081831" y="842937"/>
        <a:ext cx="608297" cy="608297"/>
      </dsp:txXfrm>
    </dsp:sp>
    <dsp:sp modelId="{3E19064A-54AE-46FA-A32A-0562EA0338A5}">
      <dsp:nvSpPr>
        <dsp:cNvPr id="0" name=""/>
        <dsp:cNvSpPr/>
      </dsp:nvSpPr>
      <dsp:spPr>
        <a:xfrm>
          <a:off x="1835228" y="508961"/>
          <a:ext cx="860263" cy="860263"/>
        </a:xfrm>
        <a:prstGeom prst="ellipse">
          <a:avLst/>
        </a:prstGeom>
        <a:solidFill>
          <a:schemeClr val="tx2">
            <a:lumMod val="75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Professional</a:t>
          </a:r>
        </a:p>
        <a:p>
          <a:pPr marL="0" lvl="0" indent="0" algn="ctr" defTabSz="355600">
            <a:lnSpc>
              <a:spcPct val="90000"/>
            </a:lnSpc>
            <a:spcBef>
              <a:spcPct val="0"/>
            </a:spcBef>
            <a:spcAft>
              <a:spcPct val="35000"/>
            </a:spcAft>
            <a:buNone/>
          </a:pPr>
          <a:r>
            <a:rPr lang="en-GB" sz="800" kern="1200" dirty="0">
              <a:latin typeface="Source Sans Pro" panose="020B0503030403020204" pitchFamily="34" charset="0"/>
              <a:ea typeface="Source Sans Pro" panose="020B0503030403020204" pitchFamily="34" charset="0"/>
            </a:rPr>
            <a:t>10,000 </a:t>
          </a:r>
          <a:r>
            <a:rPr lang="en-GB" sz="800" kern="1200" dirty="0" err="1">
              <a:latin typeface="Source Sans Pro" panose="020B0503030403020204" pitchFamily="34" charset="0"/>
              <a:ea typeface="Source Sans Pro" panose="020B0503030403020204" pitchFamily="34" charset="0"/>
            </a:rPr>
            <a:t>thp</a:t>
          </a:r>
          <a:r>
            <a:rPr lang="en-GB" sz="800" kern="1200" dirty="0">
              <a:latin typeface="Source Sans Pro" panose="020B0503030403020204" pitchFamily="34" charset="0"/>
              <a:ea typeface="Source Sans Pro" panose="020B0503030403020204" pitchFamily="34" charset="0"/>
            </a:rPr>
            <a:t>   100 </a:t>
          </a:r>
          <a:r>
            <a:rPr lang="en-GB" sz="800" kern="1200" dirty="0" err="1">
              <a:latin typeface="Source Sans Pro" panose="020B0503030403020204" pitchFamily="34" charset="0"/>
              <a:ea typeface="Source Sans Pro" panose="020B0503030403020204" pitchFamily="34" charset="0"/>
            </a:rPr>
            <a:t>whp</a:t>
          </a:r>
          <a:endParaRPr lang="en-GB" sz="800" kern="1200" dirty="0">
            <a:latin typeface="Source Sans Pro" panose="020B0503030403020204" pitchFamily="34" charset="0"/>
            <a:ea typeface="Source Sans Pro" panose="020B0503030403020204" pitchFamily="34" charset="0"/>
          </a:endParaRPr>
        </a:p>
      </dsp:txBody>
      <dsp:txXfrm>
        <a:off x="1961211" y="634944"/>
        <a:ext cx="608297" cy="608297"/>
      </dsp:txXfrm>
    </dsp:sp>
    <dsp:sp modelId="{C5FFEB0B-0427-468B-87F5-4A132D9C6989}">
      <dsp:nvSpPr>
        <dsp:cNvPr id="0" name=""/>
        <dsp:cNvSpPr/>
      </dsp:nvSpPr>
      <dsp:spPr>
        <a:xfrm>
          <a:off x="573508" y="334615"/>
          <a:ext cx="2676375" cy="2141100"/>
        </a:xfrm>
        <a:prstGeom prst="funnel">
          <a:avLst/>
        </a:prstGeom>
        <a:solidFill>
          <a:schemeClr val="tx1">
            <a:alpha val="40000"/>
          </a:schemeClr>
        </a:solidFill>
        <a:ln w="9525" cap="flat" cmpd="sng" algn="ctr">
          <a:solidFill>
            <a:schemeClr val="tx2"/>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C364F6-E635-45A4-9350-3F20CE165B05}">
      <dsp:nvSpPr>
        <dsp:cNvPr id="0" name=""/>
        <dsp:cNvSpPr/>
      </dsp:nvSpPr>
      <dsp:spPr>
        <a:xfrm>
          <a:off x="0" y="200028"/>
          <a:ext cx="9144000" cy="8568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1"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1"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1"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1"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1" kern="1200" dirty="0">
            <a:solidFill>
              <a:schemeClr val="bg2"/>
            </a:solidFill>
            <a:latin typeface="Source Sans Pro" panose="020B0503030403020204" pitchFamily="34" charset="0"/>
            <a:ea typeface="Source Sans Pro" panose="020B0503030403020204" pitchFamily="34" charset="0"/>
          </a:endParaRPr>
        </a:p>
      </dsp:txBody>
      <dsp:txXfrm>
        <a:off x="0" y="200028"/>
        <a:ext cx="9144000" cy="856800"/>
      </dsp:txXfrm>
    </dsp:sp>
    <dsp:sp modelId="{4B75912D-44D8-4BDD-977B-8433BE731973}">
      <dsp:nvSpPr>
        <dsp:cNvPr id="0" name=""/>
        <dsp:cNvSpPr/>
      </dsp:nvSpPr>
      <dsp:spPr>
        <a:xfrm>
          <a:off x="457200" y="8194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1</a:t>
          </a:r>
        </a:p>
      </dsp:txBody>
      <dsp:txXfrm>
        <a:off x="468728" y="93476"/>
        <a:ext cx="6377744" cy="213104"/>
      </dsp:txXfrm>
    </dsp:sp>
    <dsp:sp modelId="{D2434789-5F1E-4747-B2FD-6ECD87B5B3EE}">
      <dsp:nvSpPr>
        <dsp:cNvPr id="0" name=""/>
        <dsp:cNvSpPr/>
      </dsp:nvSpPr>
      <dsp:spPr>
        <a:xfrm>
          <a:off x="0" y="1218108"/>
          <a:ext cx="9144000" cy="11340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1218108"/>
        <a:ext cx="9144000" cy="1134000"/>
      </dsp:txXfrm>
    </dsp:sp>
    <dsp:sp modelId="{31899925-C55E-45F9-9573-B832A01FCAE2}">
      <dsp:nvSpPr>
        <dsp:cNvPr id="0" name=""/>
        <dsp:cNvSpPr/>
      </dsp:nvSpPr>
      <dsp:spPr>
        <a:xfrm>
          <a:off x="457200" y="110002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2</a:t>
          </a:r>
        </a:p>
      </dsp:txBody>
      <dsp:txXfrm>
        <a:off x="468728" y="1111556"/>
        <a:ext cx="6377744" cy="213104"/>
      </dsp:txXfrm>
    </dsp:sp>
    <dsp:sp modelId="{02D166FD-07A4-4D11-95EF-8E9049F13F94}">
      <dsp:nvSpPr>
        <dsp:cNvPr id="0" name=""/>
        <dsp:cNvSpPr/>
      </dsp:nvSpPr>
      <dsp:spPr>
        <a:xfrm>
          <a:off x="0" y="251338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1" kern="1200"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kern="1200" dirty="0">
              <a:latin typeface="Source Sans Pro" panose="020B0503030403020204" pitchFamily="34" charset="0"/>
              <a:ea typeface="Source Sans Pro" panose="020B0503030403020204" pitchFamily="34" charset="0"/>
            </a:rPr>
            <a:t>Study </a:t>
          </a:r>
          <a:r>
            <a:rPr lang="en-GB" sz="1800" kern="1200" dirty="0">
              <a:latin typeface="Source Sans Pro" panose="020B0503030403020204" pitchFamily="34" charset="0"/>
              <a:ea typeface="Source Sans Pro" panose="020B0503030403020204" pitchFamily="34" charset="0"/>
            </a:rPr>
            <a:t>3 </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2513389"/>
        <a:ext cx="9144000" cy="554400"/>
      </dsp:txXfrm>
    </dsp:sp>
    <dsp:sp modelId="{48116019-8737-4A3A-88F0-E24CF1345D72}">
      <dsp:nvSpPr>
        <dsp:cNvPr id="0" name=""/>
        <dsp:cNvSpPr/>
      </dsp:nvSpPr>
      <dsp:spPr>
        <a:xfrm>
          <a:off x="457200" y="239530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3 </a:t>
          </a:r>
        </a:p>
      </dsp:txBody>
      <dsp:txXfrm>
        <a:off x="468728" y="2406836"/>
        <a:ext cx="6377744" cy="213104"/>
      </dsp:txXfrm>
    </dsp:sp>
    <dsp:sp modelId="{B28D02AE-44BE-4AEC-9A28-17A3DBBF5B13}">
      <dsp:nvSpPr>
        <dsp:cNvPr id="0" name=""/>
        <dsp:cNvSpPr/>
      </dsp:nvSpPr>
      <dsp:spPr>
        <a:xfrm>
          <a:off x="0" y="322906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kern="1200" dirty="0">
              <a:solidFill>
                <a:schemeClr val="bg2"/>
              </a:solidFill>
              <a:latin typeface="Source Sans Pro" panose="020B0503030403020204" pitchFamily="34" charset="0"/>
              <a:ea typeface="Source Sans Pro" panose="020B0503030403020204" pitchFamily="34" charset="0"/>
            </a:rPr>
            <a:t>???</a:t>
          </a:r>
        </a:p>
      </dsp:txBody>
      <dsp:txXfrm>
        <a:off x="0" y="3229069"/>
        <a:ext cx="9144000" cy="554400"/>
      </dsp:txXfrm>
    </dsp:sp>
    <dsp:sp modelId="{2C82D286-93AC-4564-BCC0-8AD5FC845EDE}">
      <dsp:nvSpPr>
        <dsp:cNvPr id="0" name=""/>
        <dsp:cNvSpPr/>
      </dsp:nvSpPr>
      <dsp:spPr>
        <a:xfrm>
          <a:off x="457200" y="3110989"/>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solidFill>
                <a:schemeClr val="tx1"/>
              </a:solidFill>
              <a:latin typeface="Source Sans Pro" panose="020B0503030403020204" pitchFamily="34" charset="0"/>
              <a:ea typeface="Source Sans Pro" panose="020B0503030403020204" pitchFamily="34" charset="0"/>
            </a:rPr>
            <a:t>Study 4</a:t>
          </a:r>
        </a:p>
      </dsp:txBody>
      <dsp:txXfrm>
        <a:off x="468728" y="3122517"/>
        <a:ext cx="6377744" cy="21310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C364F6-E635-45A4-9350-3F20CE165B05}">
      <dsp:nvSpPr>
        <dsp:cNvPr id="0" name=""/>
        <dsp:cNvSpPr/>
      </dsp:nvSpPr>
      <dsp:spPr>
        <a:xfrm>
          <a:off x="0" y="200028"/>
          <a:ext cx="9144000" cy="8568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1a: Processing speed, task mixing and switching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235 CS:GO players. </a:t>
          </a:r>
          <a:endParaRPr lang="en-GB" sz="1800" b="0"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1b: Processing speed, task mixing and switching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 </a:t>
          </a:r>
          <a:endParaRPr lang="en-GB" sz="1800" b="0" kern="1200" dirty="0">
            <a:solidFill>
              <a:schemeClr val="bg2"/>
            </a:solidFill>
            <a:latin typeface="Source Sans Pro" panose="020B0503030403020204" pitchFamily="34" charset="0"/>
            <a:ea typeface="Source Sans Pro" panose="020B0503030403020204" pitchFamily="34" charset="0"/>
          </a:endParaRPr>
        </a:p>
      </dsp:txBody>
      <dsp:txXfrm>
        <a:off x="0" y="200028"/>
        <a:ext cx="9144000" cy="856800"/>
      </dsp:txXfrm>
    </dsp:sp>
    <dsp:sp modelId="{4B75912D-44D8-4BDD-977B-8433BE731973}">
      <dsp:nvSpPr>
        <dsp:cNvPr id="0" name=""/>
        <dsp:cNvSpPr/>
      </dsp:nvSpPr>
      <dsp:spPr>
        <a:xfrm>
          <a:off x="457200" y="8194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1</a:t>
          </a:r>
        </a:p>
      </dsp:txBody>
      <dsp:txXfrm>
        <a:off x="468728" y="93476"/>
        <a:ext cx="6377744" cy="213104"/>
      </dsp:txXfrm>
    </dsp:sp>
    <dsp:sp modelId="{D2434789-5F1E-4747-B2FD-6ECD87B5B3EE}">
      <dsp:nvSpPr>
        <dsp:cNvPr id="0" name=""/>
        <dsp:cNvSpPr/>
      </dsp:nvSpPr>
      <dsp:spPr>
        <a:xfrm>
          <a:off x="0" y="1218108"/>
          <a:ext cx="9144000" cy="11340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2a: Processing speed, relation integration and statistical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 CS:GO players.</a:t>
          </a:r>
          <a:endParaRPr lang="en-GB" sz="1800" kern="1200" dirty="0">
            <a:solidFill>
              <a:schemeClr val="bg2"/>
            </a:solidFill>
            <a:latin typeface="Source Sans Pro" panose="020B0503030403020204" pitchFamily="34" charset="0"/>
            <a:ea typeface="Source Sans Pro" panose="020B0503030403020204" pitchFamily="34" charset="0"/>
          </a:endParaRPr>
        </a:p>
        <a:p>
          <a:pPr marL="171450" lvl="1" indent="-171450" algn="l" defTabSz="800100">
            <a:lnSpc>
              <a:spcPct val="90000"/>
            </a:lnSpc>
            <a:spcBef>
              <a:spcPct val="0"/>
            </a:spcBef>
            <a:spcAft>
              <a:spcPct val="15000"/>
            </a:spcAft>
            <a:buChar char="•"/>
          </a:pP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2b: Processing speed and Hebbian learning in </a:t>
          </a:r>
          <a:r>
            <a:rPr lang="en-GB" sz="1800" b="0" i="1" u="none" strike="noStrike" kern="1200" cap="none" spc="0" baseline="0" dirty="0">
              <a:solidFill>
                <a:schemeClr val="bg2"/>
              </a:solidFill>
              <a:uFillTx/>
              <a:latin typeface="Source Sans Pro" panose="020B0503030403020204" pitchFamily="34" charset="0"/>
              <a:ea typeface="Source Sans Pro" panose="020B0503030403020204" pitchFamily="34" charset="0"/>
            </a:rPr>
            <a:t>N</a:t>
          </a:r>
          <a:r>
            <a:rPr lang="en-GB" sz="1800" b="0" i="0" u="none" strike="noStrike" kern="1200" cap="none" spc="0" baseline="0" dirty="0">
              <a:solidFill>
                <a:schemeClr val="bg2"/>
              </a:solidFill>
              <a:uFillTx/>
              <a:latin typeface="Source Sans Pro" panose="020B0503030403020204" pitchFamily="34" charset="0"/>
              <a:ea typeface="Source Sans Pro" panose="020B0503030403020204" pitchFamily="34" charset="0"/>
            </a:rPr>
            <a:t> = 300+ CS:GO players.</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1218108"/>
        <a:ext cx="9144000" cy="1134000"/>
      </dsp:txXfrm>
    </dsp:sp>
    <dsp:sp modelId="{31899925-C55E-45F9-9573-B832A01FCAE2}">
      <dsp:nvSpPr>
        <dsp:cNvPr id="0" name=""/>
        <dsp:cNvSpPr/>
      </dsp:nvSpPr>
      <dsp:spPr>
        <a:xfrm>
          <a:off x="457200" y="110002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2</a:t>
          </a:r>
        </a:p>
      </dsp:txBody>
      <dsp:txXfrm>
        <a:off x="468728" y="1111556"/>
        <a:ext cx="6377744" cy="213104"/>
      </dsp:txXfrm>
    </dsp:sp>
    <dsp:sp modelId="{02D166FD-07A4-4D11-95EF-8E9049F13F94}">
      <dsp:nvSpPr>
        <dsp:cNvPr id="0" name=""/>
        <dsp:cNvSpPr/>
      </dsp:nvSpPr>
      <dsp:spPr>
        <a:xfrm>
          <a:off x="0" y="251338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b="1" kern="1200" dirty="0">
              <a:solidFill>
                <a:schemeClr val="bg2"/>
              </a:solidFill>
              <a:latin typeface="Source Sans Pro" panose="020B0503030403020204" pitchFamily="34" charset="0"/>
              <a:ea typeface="Source Sans Pro" panose="020B0503030403020204" pitchFamily="34" charset="0"/>
            </a:rPr>
            <a:t>Processing speed in FPS players and NVGP players (ORA data).</a:t>
          </a:r>
          <a:r>
            <a:rPr lang="en-GB" sz="1800" b="1" kern="1200" dirty="0">
              <a:latin typeface="Source Sans Pro" panose="020B0503030403020204" pitchFamily="34" charset="0"/>
              <a:ea typeface="Source Sans Pro" panose="020B0503030403020204" pitchFamily="34" charset="0"/>
            </a:rPr>
            <a:t>Study </a:t>
          </a:r>
          <a:r>
            <a:rPr lang="en-GB" sz="1800" kern="1200" dirty="0">
              <a:latin typeface="Source Sans Pro" panose="020B0503030403020204" pitchFamily="34" charset="0"/>
              <a:ea typeface="Source Sans Pro" panose="020B0503030403020204" pitchFamily="34" charset="0"/>
            </a:rPr>
            <a:t>3 </a:t>
          </a:r>
          <a:endParaRPr lang="en-GB" sz="1800" kern="1200" dirty="0">
            <a:solidFill>
              <a:schemeClr val="bg2"/>
            </a:solidFill>
            <a:latin typeface="Source Sans Pro" panose="020B0503030403020204" pitchFamily="34" charset="0"/>
            <a:ea typeface="Source Sans Pro" panose="020B0503030403020204" pitchFamily="34" charset="0"/>
          </a:endParaRPr>
        </a:p>
      </dsp:txBody>
      <dsp:txXfrm>
        <a:off x="0" y="2513389"/>
        <a:ext cx="9144000" cy="554400"/>
      </dsp:txXfrm>
    </dsp:sp>
    <dsp:sp modelId="{48116019-8737-4A3A-88F0-E24CF1345D72}">
      <dsp:nvSpPr>
        <dsp:cNvPr id="0" name=""/>
        <dsp:cNvSpPr/>
      </dsp:nvSpPr>
      <dsp:spPr>
        <a:xfrm>
          <a:off x="457200" y="2395308"/>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Source Sans Pro" panose="020B0503030403020204" pitchFamily="34" charset="0"/>
              <a:ea typeface="Source Sans Pro" panose="020B0503030403020204" pitchFamily="34" charset="0"/>
            </a:rPr>
            <a:t>Study 3 </a:t>
          </a:r>
        </a:p>
      </dsp:txBody>
      <dsp:txXfrm>
        <a:off x="468728" y="2406836"/>
        <a:ext cx="6377744" cy="213104"/>
      </dsp:txXfrm>
    </dsp:sp>
    <dsp:sp modelId="{B28D02AE-44BE-4AEC-9A28-17A3DBBF5B13}">
      <dsp:nvSpPr>
        <dsp:cNvPr id="0" name=""/>
        <dsp:cNvSpPr/>
      </dsp:nvSpPr>
      <dsp:spPr>
        <a:xfrm>
          <a:off x="0" y="3229069"/>
          <a:ext cx="9144000" cy="554400"/>
        </a:xfrm>
        <a:prstGeom prst="rect">
          <a:avLst/>
        </a:prstGeom>
        <a:solidFill>
          <a:schemeClr val="tx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09676" tIns="166624" rIns="709676" bIns="128016" numCol="1" spcCol="1270" anchor="t" anchorCtr="0">
          <a:noAutofit/>
        </a:bodyPr>
        <a:lstStyle/>
        <a:p>
          <a:pPr marL="171450" lvl="1" indent="-171450" algn="l" defTabSz="800100">
            <a:lnSpc>
              <a:spcPct val="90000"/>
            </a:lnSpc>
            <a:spcBef>
              <a:spcPct val="0"/>
            </a:spcBef>
            <a:spcAft>
              <a:spcPct val="15000"/>
            </a:spcAft>
            <a:buChar char="•"/>
          </a:pPr>
          <a:r>
            <a:rPr lang="en-GB" sz="1800" kern="1200" dirty="0">
              <a:solidFill>
                <a:schemeClr val="bg2"/>
              </a:solidFill>
              <a:latin typeface="Source Sans Pro" panose="020B0503030403020204" pitchFamily="34" charset="0"/>
              <a:ea typeface="Source Sans Pro" panose="020B0503030403020204" pitchFamily="34" charset="0"/>
            </a:rPr>
            <a:t>???</a:t>
          </a:r>
        </a:p>
      </dsp:txBody>
      <dsp:txXfrm>
        <a:off x="0" y="3229069"/>
        <a:ext cx="9144000" cy="554400"/>
      </dsp:txXfrm>
    </dsp:sp>
    <dsp:sp modelId="{2C82D286-93AC-4564-BCC0-8AD5FC845EDE}">
      <dsp:nvSpPr>
        <dsp:cNvPr id="0" name=""/>
        <dsp:cNvSpPr/>
      </dsp:nvSpPr>
      <dsp:spPr>
        <a:xfrm>
          <a:off x="457200" y="3110989"/>
          <a:ext cx="6400800" cy="236160"/>
        </a:xfrm>
        <a:prstGeom prst="roundRect">
          <a:avLst/>
        </a:prstGeom>
        <a:solidFill>
          <a:schemeClr val="tx2"/>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935" tIns="0" rIns="241935" bIns="0" numCol="1" spcCol="1270" anchor="ctr" anchorCtr="0">
          <a:noAutofit/>
        </a:bodyPr>
        <a:lstStyle/>
        <a:p>
          <a:pPr marL="0" lvl="0" indent="0" algn="l" defTabSz="800100">
            <a:lnSpc>
              <a:spcPct val="90000"/>
            </a:lnSpc>
            <a:spcBef>
              <a:spcPct val="0"/>
            </a:spcBef>
            <a:spcAft>
              <a:spcPct val="35000"/>
            </a:spcAft>
            <a:buNone/>
          </a:pPr>
          <a:r>
            <a:rPr lang="en-GB" sz="1800" kern="1200" dirty="0">
              <a:solidFill>
                <a:schemeClr val="tx1"/>
              </a:solidFill>
              <a:latin typeface="Source Sans Pro" panose="020B0503030403020204" pitchFamily="34" charset="0"/>
              <a:ea typeface="Source Sans Pro" panose="020B0503030403020204" pitchFamily="34" charset="0"/>
            </a:rPr>
            <a:t>Study 4</a:t>
          </a:r>
        </a:p>
      </dsp:txBody>
      <dsp:txXfrm>
        <a:off x="468728" y="3122517"/>
        <a:ext cx="6377744" cy="21310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r>
              <a:rPr lang="en-GB" dirty="0"/>
              <a:t>Early work conducted by the Green &amp; Bavelier lab</a:t>
            </a:r>
          </a:p>
          <a:p>
            <a:pPr marL="457200" indent="-298450"/>
            <a:r>
              <a:rPr lang="en-GB" dirty="0"/>
              <a:t>More studies, enough for meta-analyses</a:t>
            </a:r>
          </a:p>
          <a:p>
            <a:pPr marL="457200" indent="-298450"/>
            <a:r>
              <a:rPr lang="en-GB" dirty="0"/>
              <a:t>But, findings are still mixed and methodology limited</a:t>
            </a:r>
          </a:p>
        </p:txBody>
      </p:sp>
    </p:spTree>
    <p:extLst>
      <p:ext uri="{BB962C8B-B14F-4D97-AF65-F5344CB8AC3E}">
        <p14:creationId xmlns:p14="http://schemas.microsoft.com/office/powerpoint/2010/main" val="3149374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r>
              <a:rPr lang="en-GB" b="1" dirty="0"/>
              <a:t>Fast-DM (</a:t>
            </a:r>
            <a:r>
              <a:rPr lang="en-GB" dirty="0"/>
              <a:t>correct and incorrect responses) – free parameters (none-set) for single-rule trial reaction times and accuracy scores.</a:t>
            </a:r>
          </a:p>
          <a:p>
            <a:pPr marL="457200" indent="-298450"/>
            <a:r>
              <a:rPr lang="en-GB" b="1" dirty="0"/>
              <a:t>Flexible</a:t>
            </a:r>
            <a:r>
              <a:rPr lang="en-GB" dirty="0"/>
              <a:t> and </a:t>
            </a:r>
            <a:r>
              <a:rPr lang="en-GB" b="1" dirty="0"/>
              <a:t>fast</a:t>
            </a:r>
            <a:r>
              <a:rPr lang="en-GB" dirty="0"/>
              <a:t> method which </a:t>
            </a:r>
            <a:r>
              <a:rPr lang="en-GB" b="1" dirty="0"/>
              <a:t>outputs</a:t>
            </a:r>
            <a:r>
              <a:rPr lang="en-GB" dirty="0"/>
              <a:t> all the parameters you need and allows you to </a:t>
            </a:r>
            <a:r>
              <a:rPr lang="en-GB" b="1" dirty="0"/>
              <a:t>set</a:t>
            </a:r>
            <a:r>
              <a:rPr lang="en-GB" dirty="0"/>
              <a:t> any parameter</a:t>
            </a:r>
          </a:p>
          <a:p>
            <a:pPr marL="457200" indent="-298450"/>
            <a:r>
              <a:rPr lang="en-GB" b="1" dirty="0"/>
              <a:t>Higher drift rates </a:t>
            </a:r>
            <a:r>
              <a:rPr lang="en-GB" b="0" dirty="0"/>
              <a:t>in more expert players</a:t>
            </a:r>
            <a:r>
              <a:rPr lang="en-GB" b="1" dirty="0"/>
              <a:t> </a:t>
            </a:r>
            <a:r>
              <a:rPr lang="en-GB" dirty="0"/>
              <a:t>= faster information accumulation</a:t>
            </a:r>
          </a:p>
          <a:p>
            <a:pPr marL="457200" indent="-298450"/>
            <a:r>
              <a:rPr lang="en-GB" b="1" dirty="0"/>
              <a:t>Faster non-decision times </a:t>
            </a:r>
            <a:r>
              <a:rPr lang="en-GB" dirty="0"/>
              <a:t>(encoding and response execution) </a:t>
            </a:r>
            <a:r>
              <a:rPr lang="en-GB" b="0" dirty="0"/>
              <a:t>in more expert players</a:t>
            </a:r>
            <a:endParaRPr lang="en-GB" dirty="0"/>
          </a:p>
          <a:p>
            <a:pPr marL="457200" indent="-298450"/>
            <a:r>
              <a:rPr lang="en-GB" dirty="0"/>
              <a:t>No differences in </a:t>
            </a:r>
            <a:r>
              <a:rPr lang="en-GB" b="1" dirty="0"/>
              <a:t>boundary separation </a:t>
            </a:r>
            <a:r>
              <a:rPr lang="en-GB" dirty="0"/>
              <a:t>= response caution, </a:t>
            </a:r>
            <a:r>
              <a:rPr lang="en-GB" b="1" dirty="0"/>
              <a:t>equally</a:t>
            </a:r>
            <a:r>
              <a:rPr lang="en-GB" dirty="0"/>
              <a:t> as cautious decision-making across expertise groups.</a:t>
            </a:r>
          </a:p>
          <a:p>
            <a:endParaRPr lang="en-GB" dirty="0"/>
          </a:p>
        </p:txBody>
      </p:sp>
    </p:spTree>
    <p:extLst>
      <p:ext uri="{BB962C8B-B14F-4D97-AF65-F5344CB8AC3E}">
        <p14:creationId xmlns:p14="http://schemas.microsoft.com/office/powerpoint/2010/main" val="1347238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23811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619952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Study 1b is a replication with some improvements, which has been piloted and will be launched this year</a:t>
            </a:r>
          </a:p>
          <a:p>
            <a:r>
              <a:rPr lang="en-GB" dirty="0"/>
              <a:t>Using our third version of the original questionnaire used in study 1b which is much improved</a:t>
            </a:r>
          </a:p>
          <a:p>
            <a:r>
              <a:rPr lang="en-GB" dirty="0"/>
              <a:t>Widening our sample to anyone aged over 16 years old, and distributing this survey at a gaming event called EPIC.LAN, rather than distributing online which has caused some issues in terms of fake responses</a:t>
            </a:r>
          </a:p>
          <a:p>
            <a:r>
              <a:rPr lang="en-GB" dirty="0"/>
              <a:t>Using the ORA structure, we’ve increased trial numbers of the single and mixed rule blocks by nearly 260 trials</a:t>
            </a:r>
          </a:p>
          <a:p>
            <a:r>
              <a:rPr lang="en-GB" dirty="0"/>
              <a:t>Make our findings and analyses even more reliable</a:t>
            </a:r>
          </a:p>
        </p:txBody>
      </p:sp>
    </p:spTree>
    <p:extLst>
      <p:ext uri="{BB962C8B-B14F-4D97-AF65-F5344CB8AC3E}">
        <p14:creationId xmlns:p14="http://schemas.microsoft.com/office/powerpoint/2010/main" val="15535933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0800726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Comparison of processing speed performance in NVG players and FPS players – using ORA data</a:t>
            </a:r>
          </a:p>
          <a:p>
            <a:r>
              <a:rPr lang="en-GB" dirty="0"/>
              <a:t>Age matching – typically my CS:GO player are under 35 years</a:t>
            </a:r>
          </a:p>
          <a:p>
            <a:r>
              <a:rPr lang="en-GB" dirty="0"/>
              <a:t>Performance differences between these two groups will provide </a:t>
            </a:r>
            <a:r>
              <a:rPr lang="en-GB" b="1" dirty="0"/>
              <a:t>additional</a:t>
            </a:r>
            <a:r>
              <a:rPr lang="en-GB" dirty="0"/>
              <a:t> </a:t>
            </a:r>
            <a:r>
              <a:rPr lang="en-GB" b="1" dirty="0"/>
              <a:t>insight</a:t>
            </a:r>
            <a:r>
              <a:rPr lang="en-GB" dirty="0"/>
              <a:t> into the </a:t>
            </a:r>
            <a:r>
              <a:rPr lang="en-GB" b="1" dirty="0"/>
              <a:t>components</a:t>
            </a:r>
            <a:r>
              <a:rPr lang="en-GB" dirty="0"/>
              <a:t> of </a:t>
            </a:r>
            <a:r>
              <a:rPr lang="en-GB" b="1" dirty="0"/>
              <a:t>processing</a:t>
            </a:r>
            <a:r>
              <a:rPr lang="en-GB" dirty="0"/>
              <a:t> </a:t>
            </a:r>
            <a:r>
              <a:rPr lang="en-GB" b="1" dirty="0"/>
              <a:t>speed</a:t>
            </a:r>
            <a:r>
              <a:rPr lang="en-GB" dirty="0"/>
              <a:t> which </a:t>
            </a:r>
            <a:r>
              <a:rPr lang="en-GB" b="1" dirty="0"/>
              <a:t>underly</a:t>
            </a:r>
            <a:r>
              <a:rPr lang="en-GB" dirty="0"/>
              <a:t> </a:t>
            </a:r>
            <a:r>
              <a:rPr lang="en-GB" b="1" dirty="0"/>
              <a:t>differences</a:t>
            </a:r>
            <a:r>
              <a:rPr lang="en-GB" dirty="0"/>
              <a:t> in terms of the </a:t>
            </a:r>
            <a:r>
              <a:rPr lang="en-GB" b="1" dirty="0"/>
              <a:t>DDM</a:t>
            </a:r>
            <a:r>
              <a:rPr lang="en-GB" dirty="0"/>
              <a:t> </a:t>
            </a:r>
            <a:r>
              <a:rPr lang="en-GB" b="1" dirty="0"/>
              <a:t>parameters</a:t>
            </a:r>
          </a:p>
        </p:txBody>
      </p:sp>
    </p:spTree>
    <p:extLst>
      <p:ext uri="{BB962C8B-B14F-4D97-AF65-F5344CB8AC3E}">
        <p14:creationId xmlns:p14="http://schemas.microsoft.com/office/powerpoint/2010/main" val="1331987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NVG players vs. expert CS:GO players</a:t>
            </a:r>
          </a:p>
          <a:p>
            <a:r>
              <a:rPr lang="en-GB" dirty="0"/>
              <a:t>30 hours per week</a:t>
            </a:r>
          </a:p>
          <a:p>
            <a:r>
              <a:rPr lang="en-GB" dirty="0"/>
              <a:t>2000 total hours playtime</a:t>
            </a:r>
          </a:p>
        </p:txBody>
      </p:sp>
    </p:spTree>
    <p:extLst>
      <p:ext uri="{BB962C8B-B14F-4D97-AF65-F5344CB8AC3E}">
        <p14:creationId xmlns:p14="http://schemas.microsoft.com/office/powerpoint/2010/main" val="2608955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a:t>Present two representations of the unity and diversity of EF: latent factors in circles and cognitive tasks in rectangles</a:t>
            </a:r>
          </a:p>
          <a:p>
            <a:pPr marL="158750" indent="0">
              <a:buNone/>
            </a:pPr>
            <a:r>
              <a:rPr lang="en-GB" dirty="0"/>
              <a:t>- </a:t>
            </a:r>
            <a:r>
              <a:rPr lang="en-GB" b="1" dirty="0"/>
              <a:t>Three</a:t>
            </a:r>
            <a:r>
              <a:rPr lang="en-GB" dirty="0"/>
              <a:t> types of </a:t>
            </a:r>
            <a:r>
              <a:rPr lang="en-GB" b="1" dirty="0"/>
              <a:t>EF</a:t>
            </a:r>
            <a:r>
              <a:rPr lang="en-GB" dirty="0"/>
              <a:t> (</a:t>
            </a:r>
            <a:r>
              <a:rPr lang="en-GB" b="1" dirty="0"/>
              <a:t>updating</a:t>
            </a:r>
            <a:r>
              <a:rPr lang="en-GB" dirty="0"/>
              <a:t>, </a:t>
            </a:r>
            <a:r>
              <a:rPr lang="en-GB" b="1" dirty="0"/>
              <a:t>shifting</a:t>
            </a:r>
            <a:r>
              <a:rPr lang="en-GB" dirty="0"/>
              <a:t> and </a:t>
            </a:r>
            <a:r>
              <a:rPr lang="en-GB" b="1" dirty="0"/>
              <a:t>inhibition</a:t>
            </a:r>
            <a:r>
              <a:rPr lang="en-GB" dirty="0"/>
              <a:t>) which are </a:t>
            </a:r>
            <a:r>
              <a:rPr lang="en-GB" b="1" dirty="0"/>
              <a:t>substantially</a:t>
            </a:r>
            <a:r>
              <a:rPr lang="en-GB" dirty="0"/>
              <a:t> </a:t>
            </a:r>
            <a:r>
              <a:rPr lang="en-GB" b="1" dirty="0"/>
              <a:t>correlated</a:t>
            </a:r>
            <a:r>
              <a:rPr lang="en-GB" dirty="0"/>
              <a:t> with each </a:t>
            </a:r>
            <a:r>
              <a:rPr lang="en-GB" b="0" dirty="0"/>
              <a:t>other</a:t>
            </a:r>
            <a:r>
              <a:rPr lang="en-GB" dirty="0"/>
              <a:t> (</a:t>
            </a:r>
            <a:r>
              <a:rPr lang="en-GB" b="1" dirty="0"/>
              <a:t>unity</a:t>
            </a:r>
            <a:r>
              <a:rPr lang="en-GB" dirty="0"/>
              <a:t>) but are also </a:t>
            </a:r>
            <a:r>
              <a:rPr lang="en-GB" b="1" dirty="0"/>
              <a:t>separate</a:t>
            </a:r>
            <a:r>
              <a:rPr lang="en-GB" dirty="0"/>
              <a:t> </a:t>
            </a:r>
            <a:r>
              <a:rPr lang="en-GB" b="1" dirty="0"/>
              <a:t>factors</a:t>
            </a:r>
            <a:r>
              <a:rPr lang="en-GB" dirty="0"/>
              <a:t> (</a:t>
            </a:r>
            <a:r>
              <a:rPr lang="en-GB" b="1" dirty="0"/>
              <a:t>diversity</a:t>
            </a:r>
            <a:r>
              <a:rPr lang="en-GB" dirty="0"/>
              <a:t>). </a:t>
            </a:r>
          </a:p>
          <a:p>
            <a:pPr marL="457200" indent="-298450">
              <a:buFontTx/>
              <a:buChar char="-"/>
            </a:pPr>
            <a:r>
              <a:rPr lang="en-GB" b="1" dirty="0"/>
              <a:t>Updated</a:t>
            </a:r>
            <a:r>
              <a:rPr lang="en-GB" dirty="0"/>
              <a:t> framework below presents the </a:t>
            </a:r>
            <a:r>
              <a:rPr lang="en-GB" b="1" dirty="0"/>
              <a:t>Common</a:t>
            </a:r>
            <a:r>
              <a:rPr lang="en-GB" dirty="0"/>
              <a:t> </a:t>
            </a:r>
            <a:r>
              <a:rPr lang="en-GB" b="1" dirty="0"/>
              <a:t>EF</a:t>
            </a:r>
            <a:r>
              <a:rPr lang="en-GB" dirty="0"/>
              <a:t> </a:t>
            </a:r>
            <a:r>
              <a:rPr lang="en-GB" b="1" dirty="0"/>
              <a:t>latent</a:t>
            </a:r>
            <a:r>
              <a:rPr lang="en-GB" dirty="0"/>
              <a:t> </a:t>
            </a:r>
            <a:r>
              <a:rPr lang="en-GB" b="1" dirty="0"/>
              <a:t>variable</a:t>
            </a:r>
            <a:r>
              <a:rPr lang="en-GB" dirty="0"/>
              <a:t> of which all </a:t>
            </a:r>
            <a:r>
              <a:rPr lang="en-GB" b="1" dirty="0"/>
              <a:t>EF tasks load (unity</a:t>
            </a:r>
            <a:r>
              <a:rPr lang="en-GB" dirty="0"/>
              <a:t>) and </a:t>
            </a:r>
            <a:r>
              <a:rPr lang="en-GB" b="1" dirty="0"/>
              <a:t>two</a:t>
            </a:r>
            <a:r>
              <a:rPr lang="en-GB" dirty="0"/>
              <a:t> </a:t>
            </a:r>
            <a:r>
              <a:rPr lang="en-GB" b="1" dirty="0"/>
              <a:t>other</a:t>
            </a:r>
            <a:r>
              <a:rPr lang="en-GB" dirty="0"/>
              <a:t> </a:t>
            </a:r>
            <a:r>
              <a:rPr lang="en-GB" b="1" dirty="0"/>
              <a:t>latent</a:t>
            </a:r>
            <a:r>
              <a:rPr lang="en-GB" dirty="0"/>
              <a:t> </a:t>
            </a:r>
            <a:r>
              <a:rPr lang="en-GB" b="1" dirty="0"/>
              <a:t>variables</a:t>
            </a:r>
            <a:r>
              <a:rPr lang="en-GB" dirty="0"/>
              <a:t> on which updating and shifting tasks </a:t>
            </a:r>
            <a:r>
              <a:rPr lang="en-GB" b="1" dirty="0"/>
              <a:t>load</a:t>
            </a:r>
            <a:r>
              <a:rPr lang="en-GB" dirty="0"/>
              <a:t> (</a:t>
            </a:r>
            <a:r>
              <a:rPr lang="en-GB" b="1" dirty="0"/>
              <a:t>diversity</a:t>
            </a:r>
            <a:r>
              <a:rPr lang="en-GB" dirty="0"/>
              <a:t>). </a:t>
            </a:r>
            <a:r>
              <a:rPr lang="en-GB" b="1" dirty="0"/>
              <a:t>Inhibition</a:t>
            </a:r>
            <a:r>
              <a:rPr lang="en-GB" dirty="0"/>
              <a:t> tasks here </a:t>
            </a:r>
            <a:r>
              <a:rPr lang="en-GB" b="1" dirty="0"/>
              <a:t>perfectly correlate with Common EF </a:t>
            </a:r>
            <a:r>
              <a:rPr lang="en-GB" dirty="0"/>
              <a:t>latent variable.</a:t>
            </a:r>
          </a:p>
          <a:p>
            <a:pPr marL="158750" indent="0">
              <a:buFontTx/>
              <a:buNone/>
            </a:pPr>
            <a:r>
              <a:rPr lang="en-GB" dirty="0"/>
              <a:t>Background for Billy’s study – investigates the relationship between EFs and </a:t>
            </a:r>
            <a:r>
              <a:rPr lang="en-GB" b="1" dirty="0"/>
              <a:t>leisure activities</a:t>
            </a:r>
          </a:p>
        </p:txBody>
      </p:sp>
    </p:spTree>
    <p:extLst>
      <p:ext uri="{BB962C8B-B14F-4D97-AF65-F5344CB8AC3E}">
        <p14:creationId xmlns:p14="http://schemas.microsoft.com/office/powerpoint/2010/main" val="34982416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GB" dirty="0"/>
          </a:p>
        </p:txBody>
      </p:sp>
    </p:spTree>
    <p:extLst>
      <p:ext uri="{BB962C8B-B14F-4D97-AF65-F5344CB8AC3E}">
        <p14:creationId xmlns:p14="http://schemas.microsoft.com/office/powerpoint/2010/main" val="14987291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a:t>Verify the structure of observed variables within </a:t>
            </a:r>
            <a:r>
              <a:rPr lang="en-GB" dirty="0" err="1"/>
              <a:t>Efs</a:t>
            </a:r>
            <a:r>
              <a:rPr lang="en-GB" dirty="0"/>
              <a:t> with </a:t>
            </a:r>
            <a:r>
              <a:rPr lang="en-GB" b="1" dirty="0"/>
              <a:t>confirmatory factor analysis</a:t>
            </a:r>
          </a:p>
          <a:p>
            <a:pPr marL="158750" indent="0">
              <a:buNone/>
            </a:pPr>
            <a:r>
              <a:rPr lang="en-GB" b="1" dirty="0"/>
              <a:t>Structural equation modelling </a:t>
            </a:r>
            <a:r>
              <a:rPr lang="en-GB" dirty="0"/>
              <a:t>is a multivariate analysis technique which analyses the structural relationships – does music playing predict </a:t>
            </a:r>
            <a:r>
              <a:rPr lang="en-GB" dirty="0" err="1"/>
              <a:t>Efs</a:t>
            </a:r>
            <a:r>
              <a:rPr lang="en-GB" dirty="0"/>
              <a:t>? Control for fluid intelligence and demographics, and different sites as a random effect</a:t>
            </a:r>
          </a:p>
          <a:p>
            <a:pPr marL="158750" indent="0">
              <a:buNone/>
            </a:pPr>
            <a:endParaRPr lang="en-GB" dirty="0"/>
          </a:p>
          <a:p>
            <a:pPr marL="158750" indent="0">
              <a:buNone/>
            </a:pPr>
            <a:endParaRPr lang="en-GB" dirty="0"/>
          </a:p>
        </p:txBody>
      </p:sp>
    </p:spTree>
    <p:extLst>
      <p:ext uri="{BB962C8B-B14F-4D97-AF65-F5344CB8AC3E}">
        <p14:creationId xmlns:p14="http://schemas.microsoft.com/office/powerpoint/2010/main" val="3289510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GB" dirty="0"/>
          </a:p>
        </p:txBody>
      </p:sp>
    </p:spTree>
    <p:extLst>
      <p:ext uri="{BB962C8B-B14F-4D97-AF65-F5344CB8AC3E}">
        <p14:creationId xmlns:p14="http://schemas.microsoft.com/office/powerpoint/2010/main" val="34365899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a:t>I will try…but!</a:t>
            </a:r>
          </a:p>
        </p:txBody>
      </p:sp>
    </p:spTree>
    <p:extLst>
      <p:ext uri="{BB962C8B-B14F-4D97-AF65-F5344CB8AC3E}">
        <p14:creationId xmlns:p14="http://schemas.microsoft.com/office/powerpoint/2010/main" val="3652384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fc795597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fc795597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f8ade21059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f8ade21059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4b67c6102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4b67c6102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512394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4b67c6102b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4b67c6102b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Similar to Billy’s analysis method: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Verify the structure of AC and SA with </a:t>
            </a:r>
            <a:r>
              <a:rPr lang="en-GB" b="1" dirty="0"/>
              <a:t>confirmatory factor analysis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1" dirty="0"/>
              <a:t>Structural equation modelling </a:t>
            </a:r>
            <a:r>
              <a:rPr lang="en-GB" dirty="0"/>
              <a:t>investigate if WM predicts fluid intelligence and if AC and SA mediate the relationship between WM and fluid intelligence</a:t>
            </a:r>
            <a:endParaRPr lang="en-GB" b="1" dirty="0"/>
          </a:p>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a:t>I will try…but!</a:t>
            </a:r>
          </a:p>
        </p:txBody>
      </p:sp>
    </p:spTree>
    <p:extLst>
      <p:ext uri="{BB962C8B-B14F-4D97-AF65-F5344CB8AC3E}">
        <p14:creationId xmlns:p14="http://schemas.microsoft.com/office/powerpoint/2010/main" val="12285896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GB" dirty="0"/>
          </a:p>
        </p:txBody>
      </p:sp>
    </p:spTree>
    <p:extLst>
      <p:ext uri="{BB962C8B-B14F-4D97-AF65-F5344CB8AC3E}">
        <p14:creationId xmlns:p14="http://schemas.microsoft.com/office/powerpoint/2010/main" val="2934477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242337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Reaction times &amp; accuracy scores</a:t>
            </a:r>
          </a:p>
          <a:p>
            <a:r>
              <a:rPr lang="en-GB" dirty="0"/>
              <a:t>Mixing and switching costs</a:t>
            </a:r>
          </a:p>
        </p:txBody>
      </p:sp>
    </p:spTree>
    <p:extLst>
      <p:ext uri="{BB962C8B-B14F-4D97-AF65-F5344CB8AC3E}">
        <p14:creationId xmlns:p14="http://schemas.microsoft.com/office/powerpoint/2010/main" val="408639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77940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Algorithm which groups data into clusters, based on several variables.</a:t>
            </a:r>
          </a:p>
          <a:p>
            <a:r>
              <a:rPr lang="en-GB" dirty="0"/>
              <a:t>Observations within the same cluster are as similar as possible (high intra-class similarity), and observations within different clusters are as dissimilar as possible (low inter-class similarity). </a:t>
            </a:r>
          </a:p>
          <a:p>
            <a:r>
              <a:rPr lang="en-GB" dirty="0"/>
              <a:t>Consensus-based algorithm suggested k=4 best fit our data</a:t>
            </a:r>
          </a:p>
          <a:p>
            <a:r>
              <a:rPr lang="en-GB" dirty="0"/>
              <a:t>Well describes the expertise of our players  </a:t>
            </a:r>
          </a:p>
        </p:txBody>
      </p:sp>
    </p:spTree>
    <p:extLst>
      <p:ext uri="{BB962C8B-B14F-4D97-AF65-F5344CB8AC3E}">
        <p14:creationId xmlns:p14="http://schemas.microsoft.com/office/powerpoint/2010/main" val="1974334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More expert CS:GO players showed faster reaction times in single-rule and repetition-rule trials – relationship significant</a:t>
            </a:r>
          </a:p>
          <a:p>
            <a:r>
              <a:rPr lang="en-GB" dirty="0"/>
              <a:t>No effect for switch-trial performance and expertise groups – next slide gives some insight into this</a:t>
            </a:r>
          </a:p>
        </p:txBody>
      </p:sp>
    </p:spTree>
    <p:extLst>
      <p:ext uri="{BB962C8B-B14F-4D97-AF65-F5344CB8AC3E}">
        <p14:creationId xmlns:p14="http://schemas.microsoft.com/office/powerpoint/2010/main" val="3021069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t>Mixing costs </a:t>
            </a:r>
            <a:r>
              <a:rPr lang="en-GB" dirty="0"/>
              <a:t>were similar across all participants – no effect here</a:t>
            </a:r>
          </a:p>
          <a:p>
            <a:r>
              <a:rPr lang="en-GB" b="1" dirty="0"/>
              <a:t>Switching costs </a:t>
            </a:r>
            <a:r>
              <a:rPr lang="en-GB" dirty="0"/>
              <a:t>u-shaped relationship, the least and most expert players show the greatest costs to their reaction times when switching, whilst our experienced players in pink showed the smallest cost i.e., they are better able to switch between tasks. </a:t>
            </a:r>
          </a:p>
          <a:p>
            <a:r>
              <a:rPr lang="en-GB" dirty="0"/>
              <a:t>Perhaps, more expert players </a:t>
            </a:r>
            <a:r>
              <a:rPr lang="en-GB" b="1" dirty="0"/>
              <a:t>attend to one task </a:t>
            </a:r>
            <a:r>
              <a:rPr lang="en-GB" dirty="0"/>
              <a:t>and do it really well, whilst less expert players </a:t>
            </a:r>
            <a:r>
              <a:rPr lang="en-GB" b="1" dirty="0"/>
              <a:t>attend everywhere </a:t>
            </a:r>
            <a:r>
              <a:rPr lang="en-GB" dirty="0"/>
              <a:t>in a greater scope – but the relationship was non-significant, so should not be over-interpreted.</a:t>
            </a:r>
          </a:p>
        </p:txBody>
      </p:sp>
    </p:spTree>
    <p:extLst>
      <p:ext uri="{BB962C8B-B14F-4D97-AF65-F5344CB8AC3E}">
        <p14:creationId xmlns:p14="http://schemas.microsoft.com/office/powerpoint/2010/main" val="96671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Drift-diffusion model provides additional insight into the decisional processes within processing speed performance</a:t>
            </a:r>
          </a:p>
          <a:p>
            <a:r>
              <a:rPr lang="en-GB" dirty="0"/>
              <a:t>Assumes that information is accumulated in a noisy process until one of two thresholds is hit (correct or incorrect response/blue or green). </a:t>
            </a:r>
          </a:p>
          <a:p>
            <a:r>
              <a:rPr lang="en-GB" b="1" dirty="0"/>
              <a:t>Drift rate: </a:t>
            </a:r>
            <a:r>
              <a:rPr lang="en-GB" dirty="0"/>
              <a:t>speed and direction of information accumulation (+ v = correct boundary, - v = incorrect boundary) – high drift rate = good performance</a:t>
            </a:r>
          </a:p>
          <a:p>
            <a:r>
              <a:rPr lang="en-GB" b="1" dirty="0"/>
              <a:t>Boundary Separation: </a:t>
            </a:r>
            <a:r>
              <a:rPr lang="en-GB" dirty="0"/>
              <a:t>(response threshold) information considered for a decision – high boundary separation = conservative in making a decision</a:t>
            </a:r>
            <a:br>
              <a:rPr lang="en-GB" dirty="0"/>
            </a:br>
            <a:r>
              <a:rPr lang="en-GB" b="1" dirty="0"/>
              <a:t>Non-decision time: </a:t>
            </a:r>
            <a:r>
              <a:rPr lang="en-GB" dirty="0"/>
              <a:t>duration of non-decisional processes (encoding and response execution) – low non-decision time = good performance</a:t>
            </a:r>
          </a:p>
          <a:p>
            <a:r>
              <a:rPr lang="en-GB" dirty="0"/>
              <a:t>Allows us to analyse data from </a:t>
            </a:r>
            <a:r>
              <a:rPr lang="en-GB" b="1" dirty="0"/>
              <a:t>fast binary decision task</a:t>
            </a:r>
            <a:r>
              <a:rPr lang="en-GB" dirty="0"/>
              <a:t>: choice reaction time task</a:t>
            </a:r>
          </a:p>
        </p:txBody>
      </p:sp>
    </p:spTree>
    <p:extLst>
      <p:ext uri="{BB962C8B-B14F-4D97-AF65-F5344CB8AC3E}">
        <p14:creationId xmlns:p14="http://schemas.microsoft.com/office/powerpoint/2010/main" val="35024613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The Diamond)" preserve="1" userDrawn="1">
  <p:cSld name="1_1. Title slide (The Diamond)">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
        <p:cNvGrpSpPr/>
        <p:nvPr/>
      </p:nvGrpSpPr>
      <p:grpSpPr>
        <a:xfrm>
          <a:off x="0" y="0"/>
          <a:ext cx="0" cy="0"/>
          <a:chOff x="0" y="0"/>
          <a:chExt cx="0" cy="0"/>
        </a:xfrm>
      </p:grpSpPr>
      <p:pic>
        <p:nvPicPr>
          <p:cNvPr id="15" name="Google Shape;15;p2"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C8AAF5CE-8685-E97C-7139-1A91EB2D7825}"/>
              </a:ext>
            </a:extLst>
          </p:cNvPr>
          <p:cNvSpPr>
            <a:spLocks noGrp="1"/>
          </p:cNvSpPr>
          <p:nvPr>
            <p:ph type="title" hasCustomPrompt="1"/>
          </p:nvPr>
        </p:nvSpPr>
        <p:spPr>
          <a:xfrm>
            <a:off x="165100" y="1203402"/>
            <a:ext cx="695642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5" name="Text Placeholder 4">
            <a:extLst>
              <a:ext uri="{FF2B5EF4-FFF2-40B4-BE49-F238E27FC236}">
                <a16:creationId xmlns:a16="http://schemas.microsoft.com/office/drawing/2014/main" id="{AF38B7D3-22D2-5A8E-3FE3-F2C01EF6EE9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7" name="Text Placeholder 6">
            <a:extLst>
              <a:ext uri="{FF2B5EF4-FFF2-40B4-BE49-F238E27FC236}">
                <a16:creationId xmlns:a16="http://schemas.microsoft.com/office/drawing/2014/main" id="{3ABF5F0C-4B0A-3030-ABCF-1EC65E2CFCB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8" name="Text Placeholder 6">
            <a:extLst>
              <a:ext uri="{FF2B5EF4-FFF2-40B4-BE49-F238E27FC236}">
                <a16:creationId xmlns:a16="http://schemas.microsoft.com/office/drawing/2014/main" id="{C72BE5D7-CD76-B8A1-7779-EF5B490A5C22}"/>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13" name="Google Shape;13;p2"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1842127"/>
      </p:ext>
    </p:extLst>
  </p:cSld>
  <p:clrMapOvr>
    <a:masterClrMapping/>
  </p:clrMapOvr>
  <p:extLst>
    <p:ext uri="{DCECCB84-F9BA-43D5-87BE-67443E8EF086}">
      <p15:sldGuideLst xmlns:p15="http://schemas.microsoft.com/office/powerpoint/2012/main">
        <p15:guide id="1" pos="17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Title only " preserve="1" userDrawn="1">
  <p:cSld name="1_10. Title only ">
    <p:spTree>
      <p:nvGrpSpPr>
        <p:cNvPr id="1" name="Shape 50"/>
        <p:cNvGrpSpPr/>
        <p:nvPr/>
      </p:nvGrpSpPr>
      <p:grpSpPr>
        <a:xfrm>
          <a:off x="0" y="0"/>
          <a:ext cx="0" cy="0"/>
          <a:chOff x="0" y="0"/>
          <a:chExt cx="0" cy="0"/>
        </a:xfrm>
      </p:grpSpPr>
      <p:sp>
        <p:nvSpPr>
          <p:cNvPr id="51" name="Google Shape;51;p8">
            <a:extLs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2" name="Title 1">
            <a:extLst>
              <a:ext uri="{FF2B5EF4-FFF2-40B4-BE49-F238E27FC236}">
                <a16:creationId xmlns:a16="http://schemas.microsoft.com/office/drawing/2014/main" id="{25934613-6459-0E69-0E87-7EDE0F2DC156}"/>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52" name="Google Shape;52;p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53" name="Google Shape;53;p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55" name="Google Shape;55;p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0124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Title and body" preserve="1" userDrawn="1">
  <p:cSld name="1_11. Title and body">
    <p:spTree>
      <p:nvGrpSpPr>
        <p:cNvPr id="1" name="Shape 120"/>
        <p:cNvGrpSpPr/>
        <p:nvPr/>
      </p:nvGrpSpPr>
      <p:grpSpPr>
        <a:xfrm>
          <a:off x="0" y="0"/>
          <a:ext cx="0" cy="0"/>
          <a:chOff x="0" y="0"/>
          <a:chExt cx="0" cy="0"/>
        </a:xfrm>
      </p:grpSpPr>
      <p:sp>
        <p:nvSpPr>
          <p:cNvPr id="121" name="Google Shape;121;p17">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0F0AEC03-5D0F-6E70-6AE0-CDCC6E62691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CA355768-5B10-3D4F-8D58-EB902AF53863}"/>
              </a:ext>
            </a:extLst>
          </p:cNvPr>
          <p:cNvSpPr>
            <a:spLocks noGrp="1"/>
          </p:cNvSpPr>
          <p:nvPr>
            <p:ph type="body" sz="quarter" idx="14" hasCustomPrompt="1"/>
          </p:nvPr>
        </p:nvSpPr>
        <p:spPr>
          <a:xfrm>
            <a:off x="128200" y="863600"/>
            <a:ext cx="8818950" cy="3632200"/>
          </a:xfrm>
        </p:spPr>
        <p:txBody>
          <a:bodyPr/>
          <a:lstStyle>
            <a:lvl1pPr marL="76200" indent="0">
              <a:buNone/>
              <a:defRPr/>
            </a:lvl1pPr>
          </a:lstStyle>
          <a:p>
            <a:pPr lvl="0"/>
            <a:r>
              <a:rPr lang="en-GB" dirty="0"/>
              <a:t>Add text</a:t>
            </a:r>
          </a:p>
        </p:txBody>
      </p:sp>
      <p:cxnSp>
        <p:nvCxnSpPr>
          <p:cNvPr id="124" name="Google Shape;124;p17">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23368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Text and image" preserve="1" userDrawn="1">
  <p:cSld name="1_12. Text and image">
    <p:spTree>
      <p:nvGrpSpPr>
        <p:cNvPr id="1" name="Shape 104"/>
        <p:cNvGrpSpPr/>
        <p:nvPr/>
      </p:nvGrpSpPr>
      <p:grpSpPr>
        <a:xfrm>
          <a:off x="0" y="0"/>
          <a:ext cx="0" cy="0"/>
          <a:chOff x="0" y="0"/>
          <a:chExt cx="0" cy="0"/>
        </a:xfrm>
      </p:grpSpPr>
      <p:sp>
        <p:nvSpPr>
          <p:cNvPr id="4" name="Title 3">
            <a:extLst>
              <a:ext uri="{FF2B5EF4-FFF2-40B4-BE49-F238E27FC236}">
                <a16:creationId xmlns:a16="http://schemas.microsoft.com/office/drawing/2014/main" id="{FABD84F6-3868-E63D-88B1-2DA851BCA5E9}"/>
              </a:ext>
              <a:ext uri="{C183D7F6-B498-43B3-948B-1728B52AA6E4}">
                <adec:decorative xmlns:adec="http://schemas.microsoft.com/office/drawing/2017/decorative" val="1"/>
              </a:ext>
            </a:extLst>
          </p:cNvPr>
          <p:cNvSpPr>
            <a:spLocks noGrp="1"/>
          </p:cNvSpPr>
          <p:nvPr>
            <p:ph type="title" hasCustomPrompt="1"/>
          </p:nvPr>
        </p:nvSpPr>
        <p:spPr>
          <a:xfrm>
            <a:off x="141300" y="255050"/>
            <a:ext cx="5156400" cy="75340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106A9C36-8B06-B052-FF09-51ADA302EAD2}"/>
              </a:ext>
            </a:extLst>
          </p:cNvPr>
          <p:cNvSpPr>
            <a:spLocks noGrp="1"/>
          </p:cNvSpPr>
          <p:nvPr>
            <p:ph type="body" sz="quarter" idx="15" hasCustomPrompt="1"/>
          </p:nvPr>
        </p:nvSpPr>
        <p:spPr>
          <a:xfrm>
            <a:off x="128200" y="1079500"/>
            <a:ext cx="4653350" cy="3213100"/>
          </a:xfrm>
        </p:spPr>
        <p:txBody>
          <a:bodyPr>
            <a:normAutofit/>
          </a:bodyPr>
          <a:lstStyle>
            <a:lvl1pPr marL="76200" indent="0">
              <a:buNone/>
              <a:defRPr sz="2000"/>
            </a:lvl1pPr>
          </a:lstStyle>
          <a:p>
            <a:pPr lvl="0"/>
            <a:r>
              <a:rPr lang="en-GB" dirty="0"/>
              <a:t>Add text</a:t>
            </a:r>
          </a:p>
        </p:txBody>
      </p:sp>
      <p:sp>
        <p:nvSpPr>
          <p:cNvPr id="105" name="Google Shape;105;p14">
            <a:extLst>
              <a:ext uri="{C183D7F6-B498-43B3-948B-1728B52AA6E4}">
                <adec:decorative xmlns:adec="http://schemas.microsoft.com/office/drawing/2017/decorative" val="1"/>
              </a:ext>
            </a:extLst>
          </p:cNvPr>
          <p:cNvSpPr/>
          <p:nvPr/>
        </p:nvSpPr>
        <p:spPr>
          <a:xfrm>
            <a:off x="141300" y="1008450"/>
            <a:ext cx="7584300" cy="3626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a:spLocks noGrp="1"/>
          </p:cNvSpPr>
          <p:nvPr>
            <p:ph type="pic" idx="2" hasCustomPrompt="1"/>
          </p:nvPr>
        </p:nvSpPr>
        <p:spPr>
          <a:xfrm>
            <a:off x="4978700" y="89275"/>
            <a:ext cx="4072200" cy="4971900"/>
          </a:xfrm>
          <a:prstGeom prst="rect">
            <a:avLst/>
          </a:prstGeom>
          <a:noFill/>
          <a:ln>
            <a:noFill/>
          </a:ln>
        </p:spPr>
        <p:txBody>
          <a:bodyPr/>
          <a:lstStyle/>
          <a:p>
            <a:r>
              <a:rPr lang="en-US" dirty="0"/>
              <a:t>Add picture</a:t>
            </a:r>
          </a:p>
        </p:txBody>
      </p:sp>
      <p:sp>
        <p:nvSpPr>
          <p:cNvPr id="109" name="Google Shape;109;p1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5610988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Image and quote" preserve="1" userDrawn="1">
  <p:cSld name="1_13. Image and quote">
    <p:spTree>
      <p:nvGrpSpPr>
        <p:cNvPr id="1" name="Shape 56"/>
        <p:cNvGrpSpPr/>
        <p:nvPr/>
      </p:nvGrpSpPr>
      <p:grpSpPr>
        <a:xfrm>
          <a:off x="0" y="0"/>
          <a:ext cx="0" cy="0"/>
          <a:chOff x="0" y="0"/>
          <a:chExt cx="0" cy="0"/>
        </a:xfrm>
      </p:grpSpPr>
      <p:sp>
        <p:nvSpPr>
          <p:cNvPr id="60" name="Google Shape;60;p9">
            <a:extLst>
              <a:ext uri="{C183D7F6-B498-43B3-948B-1728B52AA6E4}">
                <adec:decorative xmlns:adec="http://schemas.microsoft.com/office/drawing/2017/decorative" val="1"/>
              </a:ext>
            </a:extLst>
          </p:cNvPr>
          <p:cNvSpPr txBox="1"/>
          <p:nvPr/>
        </p:nvSpPr>
        <p:spPr>
          <a:xfrm>
            <a:off x="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1A8735C9-D0EC-E153-1C38-8E56342F4D84}"/>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8" name="Google Shape;58;p9"/>
          <p:cNvSpPr>
            <a:spLocks noGrp="1"/>
          </p:cNvSpPr>
          <p:nvPr>
            <p:ph type="pic" idx="2"/>
          </p:nvPr>
        </p:nvSpPr>
        <p:spPr>
          <a:xfrm>
            <a:off x="209550" y="1015825"/>
            <a:ext cx="4257600" cy="3295800"/>
          </a:xfrm>
          <a:prstGeom prst="rect">
            <a:avLst/>
          </a:prstGeom>
          <a:noFill/>
          <a:ln>
            <a:noFill/>
          </a:ln>
        </p:spPr>
      </p:sp>
      <p:sp>
        <p:nvSpPr>
          <p:cNvPr id="3" name="Text Placeholder 3">
            <a:extLst>
              <a:ext uri="{FF2B5EF4-FFF2-40B4-BE49-F238E27FC236}">
                <a16:creationId xmlns:a16="http://schemas.microsoft.com/office/drawing/2014/main" id="{791ECA3E-8AD1-9FE4-8749-8873FF94B2B9}"/>
              </a:ext>
            </a:extLst>
          </p:cNvPr>
          <p:cNvSpPr>
            <a:spLocks noGrp="1"/>
          </p:cNvSpPr>
          <p:nvPr>
            <p:ph type="body" sz="quarter" idx="16" hasCustomPrompt="1"/>
          </p:nvPr>
        </p:nvSpPr>
        <p:spPr>
          <a:xfrm>
            <a:off x="209550" y="4241799"/>
            <a:ext cx="4270300" cy="545539"/>
          </a:xfrm>
        </p:spPr>
        <p:txBody>
          <a:bodyPr>
            <a:normAutofit/>
          </a:bodyPr>
          <a:lstStyle>
            <a:lvl1pPr marL="76200" indent="0">
              <a:buNone/>
              <a:defRPr sz="2400"/>
            </a:lvl1pPr>
          </a:lstStyle>
          <a:p>
            <a:pPr lvl="0"/>
            <a:r>
              <a:rPr lang="en-GB" dirty="0"/>
              <a:t>Add title</a:t>
            </a:r>
          </a:p>
        </p:txBody>
      </p:sp>
      <p:sp>
        <p:nvSpPr>
          <p:cNvPr id="2" name="Text Placeholder 3">
            <a:extLst>
              <a:ext uri="{FF2B5EF4-FFF2-40B4-BE49-F238E27FC236}">
                <a16:creationId xmlns:a16="http://schemas.microsoft.com/office/drawing/2014/main" id="{4B31BFE2-3CD6-5390-35E8-2DB090479820}"/>
              </a:ext>
            </a:extLst>
          </p:cNvPr>
          <p:cNvSpPr>
            <a:spLocks noGrp="1"/>
          </p:cNvSpPr>
          <p:nvPr>
            <p:ph type="body" sz="quarter" idx="15" hasCustomPrompt="1"/>
          </p:nvPr>
        </p:nvSpPr>
        <p:spPr>
          <a:xfrm>
            <a:off x="4572000" y="1209124"/>
            <a:ext cx="4449076" cy="3445425"/>
          </a:xfrm>
        </p:spPr>
        <p:txBody>
          <a:bodyPr>
            <a:normAutofit/>
          </a:bodyPr>
          <a:lstStyle>
            <a:lvl1pPr marL="76200" indent="0">
              <a:buNone/>
              <a:defRPr sz="2400"/>
            </a:lvl1pPr>
          </a:lstStyle>
          <a:p>
            <a:pPr lvl="0"/>
            <a:r>
              <a:rPr lang="en-GB" dirty="0"/>
              <a:t>Add text</a:t>
            </a:r>
          </a:p>
        </p:txBody>
      </p:sp>
      <p:sp>
        <p:nvSpPr>
          <p:cNvPr id="59" name="Google Shape;59;p9">
            <a:extLst>
              <a:ext uri="{C183D7F6-B498-43B3-948B-1728B52AA6E4}">
                <adec:decorative xmlns:adec="http://schemas.microsoft.com/office/drawing/2017/decorative" val="1"/>
              </a:ext>
            </a:extLst>
          </p:cNvPr>
          <p:cNvSpPr/>
          <p:nvPr/>
        </p:nvSpPr>
        <p:spPr>
          <a:xfrm>
            <a:off x="4467150" y="1092675"/>
            <a:ext cx="4554000" cy="37968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a:extLst>
              <a:ext uri="{C183D7F6-B498-43B3-948B-1728B52AA6E4}">
                <adec:decorative xmlns:adec="http://schemas.microsoft.com/office/drawing/2017/decorative" val="1"/>
              </a:ext>
            </a:extLst>
          </p:cNvPr>
          <p:cNvSpPr/>
          <p:nvPr/>
        </p:nvSpPr>
        <p:spPr>
          <a:xfrm>
            <a:off x="100050" y="885750"/>
            <a:ext cx="4476600" cy="390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
        <p:nvSpPr>
          <p:cNvPr id="6" name="Picture Placeholder 5">
            <a:extLst>
              <a:ext uri="{FF2B5EF4-FFF2-40B4-BE49-F238E27FC236}">
                <a16:creationId xmlns:a16="http://schemas.microsoft.com/office/drawing/2014/main" id="{62CDE016-8C4A-EB36-9A5C-D136B85FDC08}"/>
              </a:ext>
            </a:extLst>
          </p:cNvPr>
          <p:cNvSpPr>
            <a:spLocks noGrp="1"/>
          </p:cNvSpPr>
          <p:nvPr>
            <p:ph type="pic" sz="quarter" idx="17" hasCustomPrompt="1"/>
          </p:nvPr>
        </p:nvSpPr>
        <p:spPr>
          <a:xfrm>
            <a:off x="209550" y="1016000"/>
            <a:ext cx="4257675" cy="3225800"/>
          </a:xfrm>
        </p:spPr>
        <p:txBody>
          <a:bodyPr/>
          <a:lstStyle/>
          <a:p>
            <a:r>
              <a:rPr lang="en-US" dirty="0"/>
              <a:t>Add picture</a:t>
            </a:r>
          </a:p>
        </p:txBody>
      </p:sp>
    </p:spTree>
    <p:extLst>
      <p:ext uri="{BB962C8B-B14F-4D97-AF65-F5344CB8AC3E}">
        <p14:creationId xmlns:p14="http://schemas.microsoft.com/office/powerpoint/2010/main" val="865437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Full image + text (right aligned)" preserve="1" userDrawn="1">
  <p:cSld name="1_14. Full image + text (right aligned)">
    <p:spTree>
      <p:nvGrpSpPr>
        <p:cNvPr id="1" name="Shape 135"/>
        <p:cNvGrpSpPr/>
        <p:nvPr/>
      </p:nvGrpSpPr>
      <p:grpSpPr>
        <a:xfrm>
          <a:off x="0" y="0"/>
          <a:ext cx="0" cy="0"/>
          <a:chOff x="0" y="0"/>
          <a:chExt cx="0" cy="0"/>
        </a:xfrm>
      </p:grpSpPr>
      <p:sp>
        <p:nvSpPr>
          <p:cNvPr id="136" name="Google Shape;136;p19"/>
          <p:cNvSpPr>
            <a:spLocks noGrp="1"/>
          </p:cNvSpPr>
          <p:nvPr>
            <p:ph type="pic" idx="2" hasCustomPrompt="1"/>
          </p:nvPr>
        </p:nvSpPr>
        <p:spPr>
          <a:xfrm>
            <a:off x="6350" y="0"/>
            <a:ext cx="9144000" cy="5143500"/>
          </a:xfrm>
          <a:prstGeom prst="rect">
            <a:avLst/>
          </a:prstGeom>
          <a:noFill/>
          <a:ln>
            <a:noFill/>
          </a:ln>
        </p:spPr>
        <p:txBody>
          <a:bodyPr/>
          <a:lstStyle/>
          <a:p>
            <a:r>
              <a:rPr lang="en-US" dirty="0"/>
              <a:t>Add picture</a:t>
            </a:r>
          </a:p>
        </p:txBody>
      </p:sp>
      <p:sp>
        <p:nvSpPr>
          <p:cNvPr id="2" name="Title 1">
            <a:extLst>
              <a:ext uri="{FF2B5EF4-FFF2-40B4-BE49-F238E27FC236}">
                <a16:creationId xmlns:a16="http://schemas.microsoft.com/office/drawing/2014/main" id="{2F56EC04-3F96-1650-9B58-687F1D98D718}"/>
              </a:ext>
            </a:extLst>
          </p:cNvPr>
          <p:cNvSpPr>
            <a:spLocks noGrp="1"/>
          </p:cNvSpPr>
          <p:nvPr>
            <p:ph type="title" hasCustomPrompt="1"/>
          </p:nvPr>
        </p:nvSpPr>
        <p:spPr>
          <a:xfrm>
            <a:off x="5275000"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3D43CEFA-56A9-503C-0CA7-96197904382A}"/>
              </a:ext>
            </a:extLst>
          </p:cNvPr>
          <p:cNvSpPr>
            <a:spLocks noGrp="1"/>
          </p:cNvSpPr>
          <p:nvPr>
            <p:ph type="body" sz="quarter" idx="14" hasCustomPrompt="1"/>
          </p:nvPr>
        </p:nvSpPr>
        <p:spPr>
          <a:xfrm>
            <a:off x="528135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39" name="Google Shape;139;p1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565943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 Full image + text (left aligned) " preserve="1" userDrawn="1">
  <p:cSld name="1_15. Full image + text (left aligned) ">
    <p:spTree>
      <p:nvGrpSpPr>
        <p:cNvPr id="1" name="Shape 140"/>
        <p:cNvGrpSpPr/>
        <p:nvPr/>
      </p:nvGrpSpPr>
      <p:grpSpPr>
        <a:xfrm>
          <a:off x="0" y="0"/>
          <a:ext cx="0" cy="0"/>
          <a:chOff x="0" y="0"/>
          <a:chExt cx="0" cy="0"/>
        </a:xfrm>
      </p:grpSpPr>
      <p:sp>
        <p:nvSpPr>
          <p:cNvPr id="141" name="Google Shape;141;p20"/>
          <p:cNvSpPr>
            <a:spLocks noGrp="1"/>
          </p:cNvSpPr>
          <p:nvPr>
            <p:ph type="pic" idx="2"/>
          </p:nvPr>
        </p:nvSpPr>
        <p:spPr>
          <a:xfrm>
            <a:off x="0" y="-6875"/>
            <a:ext cx="9144000" cy="5143500"/>
          </a:xfrm>
          <a:prstGeom prst="rect">
            <a:avLst/>
          </a:prstGeom>
          <a:noFill/>
          <a:ln>
            <a:noFill/>
          </a:ln>
        </p:spPr>
      </p:sp>
      <p:sp>
        <p:nvSpPr>
          <p:cNvPr id="4" name="Title 1">
            <a:extLst>
              <a:ext uri="{FF2B5EF4-FFF2-40B4-BE49-F238E27FC236}">
                <a16:creationId xmlns:a16="http://schemas.microsoft.com/office/drawing/2014/main" id="{CCC6EB06-7C37-701B-CC78-A98B53DE7F44}"/>
              </a:ext>
            </a:extLst>
          </p:cNvPr>
          <p:cNvSpPr>
            <a:spLocks noGrp="1"/>
          </p:cNvSpPr>
          <p:nvPr>
            <p:ph type="title" hasCustomPrompt="1"/>
          </p:nvPr>
        </p:nvSpPr>
        <p:spPr>
          <a:xfrm>
            <a:off x="-5025"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4">
            <a:extLst>
              <a:ext uri="{FF2B5EF4-FFF2-40B4-BE49-F238E27FC236}">
                <a16:creationId xmlns:a16="http://schemas.microsoft.com/office/drawing/2014/main" id="{B8482159-A46A-B32B-03AC-D168024182B3}"/>
              </a:ext>
            </a:extLst>
          </p:cNvPr>
          <p:cNvSpPr>
            <a:spLocks noGrp="1"/>
          </p:cNvSpPr>
          <p:nvPr>
            <p:ph type="body" sz="quarter" idx="14" hasCustomPrompt="1"/>
          </p:nvPr>
        </p:nvSpPr>
        <p:spPr>
          <a:xfrm>
            <a:off x="450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44" name="Google Shape;144;p20"/>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602682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 Video" preserve="1" userDrawn="1">
  <p:cSld name="1_16. Video">
    <p:bg>
      <p:bgPr>
        <a:solidFill>
          <a:srgbClr val="E1F4F8"/>
        </a:solidFill>
        <a:effectLst/>
      </p:bgPr>
    </p:bg>
    <p:spTree>
      <p:nvGrpSpPr>
        <p:cNvPr id="1" name="Shape 145"/>
        <p:cNvGrpSpPr/>
        <p:nvPr/>
      </p:nvGrpSpPr>
      <p:grpSpPr>
        <a:xfrm>
          <a:off x="0" y="0"/>
          <a:ext cx="0" cy="0"/>
          <a:chOff x="0" y="0"/>
          <a:chExt cx="0" cy="0"/>
        </a:xfrm>
      </p:grpSpPr>
      <p:sp>
        <p:nvSpPr>
          <p:cNvPr id="2" name="Title 1">
            <a:extLst>
              <a:ext uri="{FF2B5EF4-FFF2-40B4-BE49-F238E27FC236}">
                <a16:creationId xmlns:a16="http://schemas.microsoft.com/office/drawing/2014/main" id="{73299203-2751-296C-FD48-FDB995EEB589}"/>
              </a:ext>
            </a:extLst>
          </p:cNvPr>
          <p:cNvSpPr>
            <a:spLocks noGrp="1"/>
          </p:cNvSpPr>
          <p:nvPr>
            <p:ph type="title" hasCustomPrompt="1"/>
          </p:nvPr>
        </p:nvSpPr>
        <p:spPr>
          <a:xfrm>
            <a:off x="88947" y="1109551"/>
            <a:ext cx="2165674" cy="3756137"/>
          </a:xfrm>
        </p:spPr>
        <p:txBody>
          <a:bodyPr>
            <a:normAutofit/>
          </a:bodyPr>
          <a:lstStyle>
            <a:lvl1pPr>
              <a:defRPr sz="2400" b="1" i="0">
                <a:solidFill>
                  <a:schemeClr val="tx2"/>
                </a:solidFill>
                <a:latin typeface="Source Sans Pro Black" panose="020B0503030403020204" pitchFamily="34" charset="0"/>
              </a:defRPr>
            </a:lvl1pPr>
          </a:lstStyle>
          <a:p>
            <a:r>
              <a:rPr lang="en-GB" dirty="0"/>
              <a:t>Add title</a:t>
            </a:r>
            <a:endParaRPr lang="en-US" dirty="0"/>
          </a:p>
        </p:txBody>
      </p:sp>
      <p:sp>
        <p:nvSpPr>
          <p:cNvPr id="147" name="Google Shape;147;p21">
            <a:extLst>
              <a:ext uri="{C183D7F6-B498-43B3-948B-1728B52AA6E4}">
                <adec:decorative xmlns:adec="http://schemas.microsoft.com/office/drawing/2017/decorative" val="1"/>
              </a:ext>
            </a:extLst>
          </p:cNvPr>
          <p:cNvSpPr/>
          <p:nvPr/>
        </p:nvSpPr>
        <p:spPr>
          <a:xfrm>
            <a:off x="2375975" y="277213"/>
            <a:ext cx="6327000" cy="4745100"/>
          </a:xfrm>
          <a:prstGeom prst="rect">
            <a:avLst/>
          </a:prstGeom>
          <a:solidFill>
            <a:srgbClr val="440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pic>
        <p:nvPicPr>
          <p:cNvPr id="149" name="Google Shape;149;p2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5" name="Media Placeholder 4">
            <a:extLst>
              <a:ext uri="{FF2B5EF4-FFF2-40B4-BE49-F238E27FC236}">
                <a16:creationId xmlns:a16="http://schemas.microsoft.com/office/drawing/2014/main" id="{42924DAB-C528-BEB3-BA55-A8E931814966}"/>
              </a:ext>
            </a:extLst>
          </p:cNvPr>
          <p:cNvSpPr>
            <a:spLocks noGrp="1"/>
          </p:cNvSpPr>
          <p:nvPr>
            <p:ph type="media" sz="quarter" idx="13"/>
          </p:nvPr>
        </p:nvSpPr>
        <p:spPr>
          <a:xfrm>
            <a:off x="2482850" y="196850"/>
            <a:ext cx="6327775" cy="4668838"/>
          </a:xfrm>
        </p:spPr>
        <p:txBody>
          <a:bodyPr/>
          <a:lstStyle/>
          <a:p>
            <a:r>
              <a:rPr lang="en-GB"/>
              <a:t>Click icon to add media</a:t>
            </a:r>
          </a:p>
        </p:txBody>
      </p:sp>
      <p:sp>
        <p:nvSpPr>
          <p:cNvPr id="150" name="Google Shape;150;p21"/>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47462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7. Statistics or key points" preserve="1" userDrawn="1">
  <p:cSld name="1_17. Statistics or key points">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3594000"/>
          </a:xfrm>
          <a:prstGeom prst="rect">
            <a:avLst/>
          </a:prstGeom>
          <a:noFill/>
          <a:ln>
            <a:noFill/>
          </a:ln>
        </p:spPr>
      </p:sp>
      <p:sp>
        <p:nvSpPr>
          <p:cNvPr id="2" name="Title 1">
            <a:extLst>
              <a:ext uri="{FF2B5EF4-FFF2-40B4-BE49-F238E27FC236}">
                <a16:creationId xmlns:a16="http://schemas.microsoft.com/office/drawing/2014/main" id="{6B133AAC-A50B-0931-731A-E4B53DBF38D2}"/>
              </a:ext>
            </a:extLst>
          </p:cNvPr>
          <p:cNvSpPr>
            <a:spLocks noGrp="1"/>
          </p:cNvSpPr>
          <p:nvPr>
            <p:ph type="title" hasCustomPrompt="1"/>
          </p:nvPr>
        </p:nvSpPr>
        <p:spPr>
          <a:xfrm>
            <a:off x="-1588" y="187800"/>
            <a:ext cx="5883275" cy="734050"/>
          </a:xfrm>
          <a:solidFill>
            <a:schemeClr val="tx2"/>
          </a:solidFill>
        </p:spPr>
        <p:txBody>
          <a:bodyP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8968760B-3503-D56B-6575-F628A6BEACD3}"/>
              </a:ext>
            </a:extLst>
          </p:cNvPr>
          <p:cNvSpPr>
            <a:spLocks noGrp="1"/>
          </p:cNvSpPr>
          <p:nvPr>
            <p:ph type="body" sz="quarter" idx="14" hasCustomPrompt="1"/>
          </p:nvPr>
        </p:nvSpPr>
        <p:spPr>
          <a:xfrm>
            <a:off x="180650" y="2961400"/>
            <a:ext cx="2759400" cy="2112250"/>
          </a:xfrm>
          <a:solidFill>
            <a:schemeClr val="accent1"/>
          </a:solidFill>
        </p:spPr>
        <p:txBody>
          <a:bodyPr/>
          <a:lstStyle>
            <a:lvl1pPr marL="76200" indent="0">
              <a:buNone/>
              <a:defRPr/>
            </a:lvl1pPr>
          </a:lstStyle>
          <a:p>
            <a:pPr lvl="0"/>
            <a:r>
              <a:rPr lang="en-GB" dirty="0"/>
              <a:t>Add text</a:t>
            </a:r>
          </a:p>
        </p:txBody>
      </p:sp>
      <p:sp>
        <p:nvSpPr>
          <p:cNvPr id="7" name="Text Placeholder 6">
            <a:extLst>
              <a:ext uri="{FF2B5EF4-FFF2-40B4-BE49-F238E27FC236}">
                <a16:creationId xmlns:a16="http://schemas.microsoft.com/office/drawing/2014/main" id="{54F4B204-C301-559A-4362-84C01F1B7359}"/>
              </a:ext>
            </a:extLst>
          </p:cNvPr>
          <p:cNvSpPr>
            <a:spLocks noGrp="1"/>
          </p:cNvSpPr>
          <p:nvPr>
            <p:ph type="body" sz="quarter" idx="15" hasCustomPrompt="1"/>
          </p:nvPr>
        </p:nvSpPr>
        <p:spPr>
          <a:xfrm>
            <a:off x="3046937" y="2961400"/>
            <a:ext cx="1898099" cy="1164300"/>
          </a:xfrm>
          <a:solidFill>
            <a:srgbClr val="A1DED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3" name="Text Placeholder 12">
            <a:extLst>
              <a:ext uri="{FF2B5EF4-FFF2-40B4-BE49-F238E27FC236}">
                <a16:creationId xmlns:a16="http://schemas.microsoft.com/office/drawing/2014/main" id="{02B7F941-4385-0707-6AB1-690DBE63C575}"/>
              </a:ext>
            </a:extLst>
          </p:cNvPr>
          <p:cNvSpPr>
            <a:spLocks noGrp="1"/>
          </p:cNvSpPr>
          <p:nvPr>
            <p:ph type="body" sz="quarter" idx="18" hasCustomPrompt="1"/>
          </p:nvPr>
        </p:nvSpPr>
        <p:spPr>
          <a:xfrm>
            <a:off x="3046413" y="4132050"/>
            <a:ext cx="1898650" cy="941600"/>
          </a:xfrm>
          <a:solidFill>
            <a:srgbClr val="A1DED2"/>
          </a:solidFill>
        </p:spPr>
        <p:txBody>
          <a:bodyPr>
            <a:normAutofit/>
          </a:bodyPr>
          <a:lstStyle>
            <a:lvl1pPr marL="76200" indent="0">
              <a:buNone/>
              <a:defRPr sz="1400"/>
            </a:lvl1pPr>
          </a:lstStyle>
          <a:p>
            <a:pPr lvl="0"/>
            <a:r>
              <a:rPr lang="en-GB" dirty="0"/>
              <a:t>Add text</a:t>
            </a:r>
          </a:p>
        </p:txBody>
      </p:sp>
      <p:sp>
        <p:nvSpPr>
          <p:cNvPr id="8" name="Text Placeholder 6">
            <a:extLst>
              <a:ext uri="{FF2B5EF4-FFF2-40B4-BE49-F238E27FC236}">
                <a16:creationId xmlns:a16="http://schemas.microsoft.com/office/drawing/2014/main" id="{AEB3785F-194F-0195-9178-EA83F1A1CF72}"/>
              </a:ext>
            </a:extLst>
          </p:cNvPr>
          <p:cNvSpPr>
            <a:spLocks noGrp="1"/>
          </p:cNvSpPr>
          <p:nvPr>
            <p:ph type="body" sz="quarter" idx="16" hasCustomPrompt="1"/>
          </p:nvPr>
        </p:nvSpPr>
        <p:spPr>
          <a:xfrm>
            <a:off x="5066237" y="2967750"/>
            <a:ext cx="1898099" cy="1164300"/>
          </a:xfrm>
          <a:solidFill>
            <a:srgbClr val="DAA8E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4" name="Text Placeholder 12">
            <a:extLst>
              <a:ext uri="{FF2B5EF4-FFF2-40B4-BE49-F238E27FC236}">
                <a16:creationId xmlns:a16="http://schemas.microsoft.com/office/drawing/2014/main" id="{05D8E3C5-38ED-9592-9AA0-521A9E34C3E0}"/>
              </a:ext>
            </a:extLst>
          </p:cNvPr>
          <p:cNvSpPr>
            <a:spLocks noGrp="1"/>
          </p:cNvSpPr>
          <p:nvPr>
            <p:ph type="body" sz="quarter" idx="19" hasCustomPrompt="1"/>
          </p:nvPr>
        </p:nvSpPr>
        <p:spPr>
          <a:xfrm>
            <a:off x="5065713" y="4138400"/>
            <a:ext cx="1898650" cy="941600"/>
          </a:xfrm>
          <a:solidFill>
            <a:srgbClr val="DAA8E2"/>
          </a:solidFill>
        </p:spPr>
        <p:txBody>
          <a:bodyPr>
            <a:normAutofit/>
          </a:bodyPr>
          <a:lstStyle>
            <a:lvl1pPr marL="76200" indent="0">
              <a:buNone/>
              <a:defRPr sz="1400"/>
            </a:lvl1pPr>
          </a:lstStyle>
          <a:p>
            <a:pPr lvl="0"/>
            <a:r>
              <a:rPr lang="en-GB" dirty="0"/>
              <a:t>Add text</a:t>
            </a:r>
          </a:p>
        </p:txBody>
      </p:sp>
      <p:sp>
        <p:nvSpPr>
          <p:cNvPr id="9" name="Text Placeholder 6">
            <a:extLst>
              <a:ext uri="{FF2B5EF4-FFF2-40B4-BE49-F238E27FC236}">
                <a16:creationId xmlns:a16="http://schemas.microsoft.com/office/drawing/2014/main" id="{3190B7AB-F6A4-D211-444C-CE1B5540FD4B}"/>
              </a:ext>
            </a:extLst>
          </p:cNvPr>
          <p:cNvSpPr>
            <a:spLocks noGrp="1"/>
          </p:cNvSpPr>
          <p:nvPr>
            <p:ph type="body" sz="quarter" idx="17" hasCustomPrompt="1"/>
          </p:nvPr>
        </p:nvSpPr>
        <p:spPr>
          <a:xfrm>
            <a:off x="7079187" y="2967750"/>
            <a:ext cx="1898099" cy="1164300"/>
          </a:xfrm>
          <a:solidFill>
            <a:srgbClr val="FF9664"/>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5" name="Text Placeholder 12">
            <a:extLst>
              <a:ext uri="{FF2B5EF4-FFF2-40B4-BE49-F238E27FC236}">
                <a16:creationId xmlns:a16="http://schemas.microsoft.com/office/drawing/2014/main" id="{C210AE4C-756C-7B05-68B6-BB65FAC2F0A0}"/>
              </a:ext>
            </a:extLst>
          </p:cNvPr>
          <p:cNvSpPr>
            <a:spLocks noGrp="1"/>
          </p:cNvSpPr>
          <p:nvPr>
            <p:ph type="body" sz="quarter" idx="20" hasCustomPrompt="1"/>
          </p:nvPr>
        </p:nvSpPr>
        <p:spPr>
          <a:xfrm>
            <a:off x="7078663" y="4138400"/>
            <a:ext cx="1898650" cy="941600"/>
          </a:xfrm>
          <a:solidFill>
            <a:srgbClr val="FF9664"/>
          </a:solidFill>
        </p:spPr>
        <p:txBody>
          <a:bodyPr>
            <a:normAutofit/>
          </a:bodyPr>
          <a:lstStyle>
            <a:lvl1pPr marL="76200" indent="0">
              <a:buNone/>
              <a:defRPr sz="1400"/>
            </a:lvl1pPr>
          </a:lstStyle>
          <a:p>
            <a:pPr lvl="0"/>
            <a:r>
              <a:rPr lang="en-GB" dirty="0"/>
              <a:t>Add text</a:t>
            </a:r>
          </a:p>
        </p:txBody>
      </p:sp>
      <p:sp>
        <p:nvSpPr>
          <p:cNvPr id="75" name="Google Shape;75;p10"/>
          <p:cNvSpPr txBox="1">
            <a:spLocks noGrp="1"/>
          </p:cNvSpPr>
          <p:nvPr>
            <p:ph type="sldNum" idx="12"/>
          </p:nvPr>
        </p:nvSpPr>
        <p:spPr>
          <a:xfrm>
            <a:off x="8404250" y="-9000"/>
            <a:ext cx="616800" cy="393600"/>
          </a:xfrm>
          <a:prstGeom prst="rect">
            <a:avLst/>
          </a:prstGeom>
        </p:spPr>
        <p:txBody>
          <a:bodyPr spcFirstLastPara="1" wrap="square" lIns="91425" tIns="91425" rIns="91425" bIns="91425" anchor="ctr" anchorCtr="0">
            <a:normAutofit/>
          </a:bodyPr>
          <a:lstStyle>
            <a:lvl1pPr marL="286349" lvl="0" indent="0" rtl="0">
              <a:buNone/>
              <a:defRPr>
                <a:solidFill>
                  <a:schemeClr val="dk1"/>
                </a:solidFill>
              </a:defRPr>
            </a:lvl1pPr>
            <a:lvl2pPr marL="286349" lvl="1" indent="0" rtl="0">
              <a:buNone/>
              <a:defRPr>
                <a:solidFill>
                  <a:schemeClr val="dk1"/>
                </a:solidFill>
              </a:defRPr>
            </a:lvl2pPr>
            <a:lvl3pPr marL="286349" lvl="2" indent="0" rtl="0">
              <a:buNone/>
              <a:defRPr>
                <a:solidFill>
                  <a:schemeClr val="dk1"/>
                </a:solidFill>
              </a:defRPr>
            </a:lvl3pPr>
            <a:lvl4pPr marL="286349" lvl="3" indent="0" rtl="0">
              <a:buNone/>
              <a:defRPr>
                <a:solidFill>
                  <a:schemeClr val="dk1"/>
                </a:solidFill>
              </a:defRPr>
            </a:lvl4pPr>
            <a:lvl5pPr marL="286349" lvl="4" indent="0" rtl="0">
              <a:buNone/>
              <a:defRPr>
                <a:solidFill>
                  <a:schemeClr val="dk1"/>
                </a:solidFill>
              </a:defRPr>
            </a:lvl5pPr>
            <a:lvl6pPr marL="286349" lvl="5" indent="0" rtl="0">
              <a:buNone/>
              <a:defRPr>
                <a:solidFill>
                  <a:schemeClr val="dk1"/>
                </a:solidFill>
              </a:defRPr>
            </a:lvl6pPr>
            <a:lvl7pPr marL="286349" lvl="6" indent="0" rtl="0">
              <a:buNone/>
              <a:defRPr>
                <a:solidFill>
                  <a:schemeClr val="dk1"/>
                </a:solidFill>
              </a:defRPr>
            </a:lvl7pPr>
            <a:lvl8pPr marL="286349" lvl="7" indent="0" rtl="0">
              <a:buNone/>
              <a:defRPr>
                <a:solidFill>
                  <a:schemeClr val="dk1"/>
                </a:solidFill>
              </a:defRPr>
            </a:lvl8pPr>
            <a:lvl9pPr marL="286349" lvl="8" indent="0" rtl="0">
              <a:buNone/>
              <a:defRPr>
                <a:solidFill>
                  <a:schemeClr val="dk1"/>
                </a:solidFill>
              </a:defRPr>
            </a:lvl9pPr>
          </a:lstStyle>
          <a:p>
            <a:pPr marL="286349"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8710961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8. Big point" preserve="1" userDrawn="1">
  <p:cSld name="1_18. Big point">
    <p:spTree>
      <p:nvGrpSpPr>
        <p:cNvPr id="1" name="Shape 76"/>
        <p:cNvGrpSpPr/>
        <p:nvPr/>
      </p:nvGrpSpPr>
      <p:grpSpPr>
        <a:xfrm>
          <a:off x="0" y="0"/>
          <a:ext cx="0" cy="0"/>
          <a:chOff x="0" y="0"/>
          <a:chExt cx="0" cy="0"/>
        </a:xfrm>
      </p:grpSpPr>
      <p:sp>
        <p:nvSpPr>
          <p:cNvPr id="77" name="Google Shape;77;p11">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B44174D8-78DD-A5E8-C56A-9A81CA3C1C0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79" name="Google Shape;79;p11">
            <a:extLst>
              <a:ext uri="{C183D7F6-B498-43B3-948B-1728B52AA6E4}">
                <adec:decorative xmlns:adec="http://schemas.microsoft.com/office/drawing/2017/decorative" val="1"/>
              </a:ext>
            </a:extLst>
          </p:cNvPr>
          <p:cNvSpPr/>
          <p:nvPr/>
        </p:nvSpPr>
        <p:spPr>
          <a:xfrm>
            <a:off x="501450" y="980500"/>
            <a:ext cx="3154500" cy="3154500"/>
          </a:xfrm>
          <a:prstGeom prst="ellipse">
            <a:avLst/>
          </a:prstGeom>
          <a:solidFill>
            <a:srgbClr val="FF9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F9B53FD-603A-AED7-C5A0-5EC9F63D8070}"/>
              </a:ext>
            </a:extLst>
          </p:cNvPr>
          <p:cNvSpPr>
            <a:spLocks noGrp="1"/>
          </p:cNvSpPr>
          <p:nvPr>
            <p:ph type="body" sz="quarter" idx="15" hasCustomPrompt="1"/>
          </p:nvPr>
        </p:nvSpPr>
        <p:spPr>
          <a:xfrm>
            <a:off x="5014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4" name="Text Placeholder 3">
            <a:extLst>
              <a:ext uri="{FF2B5EF4-FFF2-40B4-BE49-F238E27FC236}">
                <a16:creationId xmlns:a16="http://schemas.microsoft.com/office/drawing/2014/main" id="{216FCD12-1A84-6208-34E5-FD24E18221C6}"/>
              </a:ext>
            </a:extLst>
          </p:cNvPr>
          <p:cNvSpPr>
            <a:spLocks noGrp="1"/>
          </p:cNvSpPr>
          <p:nvPr>
            <p:ph type="body" sz="quarter" idx="14" hasCustomPrompt="1"/>
          </p:nvPr>
        </p:nvSpPr>
        <p:spPr>
          <a:xfrm>
            <a:off x="4191000" y="1127125"/>
            <a:ext cx="4705350" cy="3008313"/>
          </a:xfrm>
        </p:spPr>
        <p:txBody>
          <a:bodyPr/>
          <a:lstStyle>
            <a:lvl1pPr marL="76200" indent="0">
              <a:buNone/>
              <a:defRPr/>
            </a:lvl1pPr>
          </a:lstStyle>
          <a:p>
            <a:pPr lvl="0"/>
            <a:r>
              <a:rPr lang="en-US" dirty="0"/>
              <a:t>Add text</a:t>
            </a:r>
            <a:endParaRPr lang="en-GB" dirty="0"/>
          </a:p>
        </p:txBody>
      </p:sp>
      <p:cxnSp>
        <p:nvCxnSpPr>
          <p:cNvPr id="80" name="Google Shape;80;p11">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81" name="Google Shape;81;p1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84" name="Google Shape;84;p11"/>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spTree>
    <p:extLst>
      <p:ext uri="{BB962C8B-B14F-4D97-AF65-F5344CB8AC3E}">
        <p14:creationId xmlns:p14="http://schemas.microsoft.com/office/powerpoint/2010/main" val="20070587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9. Big stat" preserve="1" userDrawn="1">
  <p:cSld name="1_19. Big stat">
    <p:spTree>
      <p:nvGrpSpPr>
        <p:cNvPr id="1" name="Shape 85"/>
        <p:cNvGrpSpPr/>
        <p:nvPr/>
      </p:nvGrpSpPr>
      <p:grpSpPr>
        <a:xfrm>
          <a:off x="0" y="0"/>
          <a:ext cx="0" cy="0"/>
          <a:chOff x="0" y="0"/>
          <a:chExt cx="0" cy="0"/>
        </a:xfrm>
      </p:grpSpPr>
      <p:sp>
        <p:nvSpPr>
          <p:cNvPr id="88" name="Google Shape;88;p1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460215E7-B230-E57E-1907-459EA70B89C5}"/>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89" name="Google Shape;89;p12"/>
          <p:cNvCxnSpPr/>
          <p:nvPr/>
        </p:nvCxnSpPr>
        <p:spPr>
          <a:xfrm>
            <a:off x="1425975" y="5029200"/>
            <a:ext cx="7125900" cy="0"/>
          </a:xfrm>
          <a:prstGeom prst="straightConnector1">
            <a:avLst/>
          </a:prstGeom>
          <a:noFill/>
          <a:ln w="9525" cap="flat" cmpd="sng">
            <a:solidFill>
              <a:srgbClr val="440099"/>
            </a:solidFill>
            <a:prstDash val="solid"/>
            <a:round/>
            <a:headEnd type="none" w="med" len="med"/>
            <a:tailEnd type="none" w="med" len="med"/>
          </a:ln>
        </p:spPr>
      </p:cxnSp>
      <p:sp>
        <p:nvSpPr>
          <p:cNvPr id="86" name="Google Shape;86;p12">
            <a:extLst>
              <a:ext uri="{C183D7F6-B498-43B3-948B-1728B52AA6E4}">
                <adec:decorative xmlns:adec="http://schemas.microsoft.com/office/drawing/2017/decorative" val="1"/>
              </a:ext>
            </a:extLst>
          </p:cNvPr>
          <p:cNvSpPr/>
          <p:nvPr/>
        </p:nvSpPr>
        <p:spPr>
          <a:xfrm>
            <a:off x="2863650" y="980500"/>
            <a:ext cx="3154500" cy="3154500"/>
          </a:xfrm>
          <a:prstGeom prst="ellipse">
            <a:avLst/>
          </a:prstGeom>
          <a:solidFill>
            <a:srgbClr val="DAA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5">
            <a:extLst>
              <a:ext uri="{FF2B5EF4-FFF2-40B4-BE49-F238E27FC236}">
                <a16:creationId xmlns:a16="http://schemas.microsoft.com/office/drawing/2014/main" id="{10763041-7B53-6CBD-0EB7-64BC2AA64F8D}"/>
              </a:ext>
            </a:extLst>
          </p:cNvPr>
          <p:cNvSpPr>
            <a:spLocks noGrp="1"/>
          </p:cNvSpPr>
          <p:nvPr>
            <p:ph type="body" sz="quarter" idx="15" hasCustomPrompt="1"/>
          </p:nvPr>
        </p:nvSpPr>
        <p:spPr>
          <a:xfrm>
            <a:off x="28636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94" name="Google Shape;94;p12"/>
          <p:cNvSpPr txBox="1">
            <a:spLocks noGrp="1"/>
          </p:cNvSpPr>
          <p:nvPr>
            <p:ph type="body" idx="1"/>
          </p:nvPr>
        </p:nvSpPr>
        <p:spPr>
          <a:xfrm>
            <a:off x="274600" y="4095988"/>
            <a:ext cx="8520600" cy="467100"/>
          </a:xfrm>
          <a:prstGeom prst="rect">
            <a:avLst/>
          </a:prstGeom>
        </p:spPr>
        <p:txBody>
          <a:bodyPr spcFirstLastPara="1" wrap="square" lIns="91425" tIns="91425" rIns="91425" bIns="91425" anchor="t" anchorCtr="0">
            <a:normAutofit/>
          </a:bodyPr>
          <a:lstStyle>
            <a:lvl1pPr marL="76200" lvl="0" indent="0" algn="ctr" rtl="0">
              <a:spcBef>
                <a:spcPts val="0"/>
              </a:spcBef>
              <a:spcAft>
                <a:spcPts val="0"/>
              </a:spcAft>
              <a:buClr>
                <a:srgbClr val="2B353E"/>
              </a:buClr>
              <a:buSzPts val="2400"/>
              <a:buNone/>
              <a:defRPr>
                <a:solidFill>
                  <a:srgbClr val="2B353E"/>
                </a:solidFill>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rtl="0">
              <a:spcBef>
                <a:spcPts val="0"/>
              </a:spcBef>
              <a:spcAft>
                <a:spcPts val="0"/>
              </a:spcAft>
              <a:buSzPts val="2400"/>
              <a:buChar char="■"/>
              <a:defRPr/>
            </a:lvl9pPr>
          </a:lstStyle>
          <a:p>
            <a:pPr lvl="0"/>
            <a:r>
              <a:rPr lang="en-GB"/>
              <a:t>Click to edit Master text styles</a:t>
            </a:r>
          </a:p>
        </p:txBody>
      </p:sp>
      <p:pic>
        <p:nvPicPr>
          <p:cNvPr id="90" name="Google Shape;90;p1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91" name="Google Shape;91;p12"/>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cxnSp>
        <p:nvCxnSpPr>
          <p:cNvPr id="95" name="Google Shape;95;p1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87" name="Google Shape;87;p12"/>
          <p:cNvSpPr txBo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0"/>
              </a:spcBef>
              <a:spcAft>
                <a:spcPts val="1200"/>
              </a:spcAft>
              <a:buNone/>
            </a:pPr>
            <a:endParaRPr sz="2400">
              <a:solidFill>
                <a:srgbClr val="131E29"/>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84027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Title slide (Firth Court)" preserve="1" userDrawn="1">
  <p:cSld name="1_2. Title slide (Firth Court)">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6"/>
        <p:cNvGrpSpPr/>
        <p:nvPr/>
      </p:nvGrpSpPr>
      <p:grpSpPr>
        <a:xfrm>
          <a:off x="0" y="0"/>
          <a:ext cx="0" cy="0"/>
          <a:chOff x="0" y="0"/>
          <a:chExt cx="0" cy="0"/>
        </a:xfrm>
      </p:grpSpPr>
      <p:pic>
        <p:nvPicPr>
          <p:cNvPr id="21" name="Google Shape;21;p3"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D7C50476-2DAE-54A9-987A-6F6C68657462}"/>
              </a:ext>
            </a:extLst>
          </p:cNvPr>
          <p:cNvSpPr>
            <a:spLocks noGrp="1"/>
          </p:cNvSpPr>
          <p:nvPr>
            <p:ph type="title" hasCustomPrompt="1"/>
          </p:nvPr>
        </p:nvSpPr>
        <p:spPr>
          <a:xfrm>
            <a:off x="165100" y="1203402"/>
            <a:ext cx="545511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4779CA3-4592-A9C8-A096-0A1F7E913AF3}"/>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A83969EB-C48F-B1FE-69B1-94FB6B475E7E}"/>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4A71FB3B-2B45-DBB5-A006-62C97FC32D18}"/>
              </a:ext>
            </a:extLst>
          </p:cNvPr>
          <p:cNvSpPr>
            <a:spLocks noGrp="1"/>
          </p:cNvSpPr>
          <p:nvPr>
            <p:ph type="body" sz="quarter" idx="13" hasCustomPrompt="1"/>
          </p:nvPr>
        </p:nvSpPr>
        <p:spPr>
          <a:xfrm>
            <a:off x="3232150" y="4470400"/>
            <a:ext cx="15113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20" name="Google Shape;20;p3"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32864189"/>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0. Title and two columns" preserve="1" userDrawn="1">
  <p:cSld name="1_20. Title and two columns">
    <p:spTree>
      <p:nvGrpSpPr>
        <p:cNvPr id="1" name="Shape 167"/>
        <p:cNvGrpSpPr/>
        <p:nvPr/>
      </p:nvGrpSpPr>
      <p:grpSpPr>
        <a:xfrm>
          <a:off x="0" y="0"/>
          <a:ext cx="0" cy="0"/>
          <a:chOff x="0" y="0"/>
          <a:chExt cx="0" cy="0"/>
        </a:xfrm>
      </p:grpSpPr>
      <p:sp>
        <p:nvSpPr>
          <p:cNvPr id="6" name="Google Shape;88;p12">
            <a:extLst>
              <a:ext uri="{FF2B5EF4-FFF2-40B4-BE49-F238E27FC236}">
                <a16:creationId xmlns:a16="http://schemas.microsoft.com/office/drawing/2014/main" id="{9DEB9D7A-CADD-B067-7660-0D2685B76CAC}"/>
              </a:ex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2A82A5AE-10B1-383B-3C4D-40FC7DCA9FAD}"/>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5CD52B2F-784E-617F-BD39-92009EB7029A}"/>
              </a:ext>
            </a:extLst>
          </p:cNvPr>
          <p:cNvSpPr>
            <a:spLocks noGrp="1"/>
          </p:cNvSpPr>
          <p:nvPr>
            <p:ph type="body" sz="quarter" idx="14" hasCustomPrompt="1"/>
          </p:nvPr>
        </p:nvSpPr>
        <p:spPr>
          <a:xfrm>
            <a:off x="299000" y="1000125"/>
            <a:ext cx="3999950" cy="3540125"/>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FA766E2F-9C15-729D-9882-5E9E4915C8F4}"/>
              </a:ext>
            </a:extLst>
          </p:cNvPr>
          <p:cNvSpPr>
            <a:spLocks noGrp="1"/>
          </p:cNvSpPr>
          <p:nvPr>
            <p:ph type="body" sz="quarter" idx="15" hasCustomPrompt="1"/>
          </p:nvPr>
        </p:nvSpPr>
        <p:spPr>
          <a:xfrm>
            <a:off x="4826550" y="1000125"/>
            <a:ext cx="3999950" cy="3540125"/>
          </a:xfrm>
        </p:spPr>
        <p:txBody>
          <a:bodyPr/>
          <a:lstStyle>
            <a:lvl1pPr marL="76200" indent="0">
              <a:buNone/>
              <a:defRPr/>
            </a:lvl1pPr>
          </a:lstStyle>
          <a:p>
            <a:pPr lvl="0"/>
            <a:r>
              <a:rPr lang="en-US" dirty="0"/>
              <a:t>Add text</a:t>
            </a:r>
            <a:endParaRPr lang="en-GB" dirty="0"/>
          </a:p>
        </p:txBody>
      </p:sp>
      <p:cxnSp>
        <p:nvCxnSpPr>
          <p:cNvPr id="170" name="Google Shape;170;p23">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71" name="Google Shape;171;p23"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74" name="Google Shape;174;p2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7252978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1. Title and three columns" preserve="1" userDrawn="1">
  <p:cSld name="1_21. Title and three columns">
    <p:spTree>
      <p:nvGrpSpPr>
        <p:cNvPr id="1" name="Shape 175"/>
        <p:cNvGrpSpPr/>
        <p:nvPr/>
      </p:nvGrpSpPr>
      <p:grpSpPr>
        <a:xfrm>
          <a:off x="0" y="0"/>
          <a:ext cx="0" cy="0"/>
          <a:chOff x="0" y="0"/>
          <a:chExt cx="0" cy="0"/>
        </a:xfrm>
      </p:grpSpPr>
      <p:sp>
        <p:nvSpPr>
          <p:cNvPr id="176" name="Google Shape;176;p24">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6" name="Title 1">
            <a:extLst>
              <a:ext uri="{FF2B5EF4-FFF2-40B4-BE49-F238E27FC236}">
                <a16:creationId xmlns:a16="http://schemas.microsoft.com/office/drawing/2014/main" id="{58D1F4AB-1E2A-9F8B-9FC4-67EBD7917E63}"/>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F215C12D-3A55-D9E5-E6E8-22C4F01C5F55}"/>
              </a:ext>
            </a:extLst>
          </p:cNvPr>
          <p:cNvSpPr>
            <a:spLocks noGrp="1"/>
          </p:cNvSpPr>
          <p:nvPr>
            <p:ph type="body" sz="quarter" idx="14" hasCustomPrompt="1"/>
          </p:nvPr>
        </p:nvSpPr>
        <p:spPr>
          <a:xfrm>
            <a:off x="349800" y="1020224"/>
            <a:ext cx="2441100" cy="3540600"/>
          </a:xfrm>
        </p:spPr>
        <p:txBody>
          <a:bodyPr/>
          <a:lstStyle>
            <a:lvl1pPr marL="76200" indent="0">
              <a:buNone/>
              <a:defRPr/>
            </a:lvl1pPr>
          </a:lstStyle>
          <a:p>
            <a:pPr lvl="0"/>
            <a:r>
              <a:rPr lang="en-US" dirty="0"/>
              <a:t>Add text</a:t>
            </a:r>
            <a:endParaRPr lang="en-GB" dirty="0"/>
          </a:p>
        </p:txBody>
      </p:sp>
      <p:sp>
        <p:nvSpPr>
          <p:cNvPr id="4" name="Text Placeholder 3">
            <a:extLst>
              <a:ext uri="{FF2B5EF4-FFF2-40B4-BE49-F238E27FC236}">
                <a16:creationId xmlns:a16="http://schemas.microsoft.com/office/drawing/2014/main" id="{B2CBBD02-3F6C-48DD-9185-9655FDD73F60}"/>
              </a:ext>
            </a:extLst>
          </p:cNvPr>
          <p:cNvSpPr>
            <a:spLocks noGrp="1"/>
          </p:cNvSpPr>
          <p:nvPr>
            <p:ph type="body" sz="quarter" idx="15" hasCustomPrompt="1"/>
          </p:nvPr>
        </p:nvSpPr>
        <p:spPr>
          <a:xfrm>
            <a:off x="3347000" y="1020224"/>
            <a:ext cx="2441100" cy="3540600"/>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6E3238B3-AE07-5397-CD24-9BA57200C401}"/>
              </a:ext>
            </a:extLst>
          </p:cNvPr>
          <p:cNvSpPr>
            <a:spLocks noGrp="1"/>
          </p:cNvSpPr>
          <p:nvPr>
            <p:ph type="body" sz="quarter" idx="16" hasCustomPrompt="1"/>
          </p:nvPr>
        </p:nvSpPr>
        <p:spPr>
          <a:xfrm>
            <a:off x="6337850" y="1020224"/>
            <a:ext cx="2441100" cy="3540600"/>
          </a:xfrm>
        </p:spPr>
        <p:txBody>
          <a:bodyPr/>
          <a:lstStyle>
            <a:lvl1pPr marL="76200" indent="0">
              <a:buNone/>
              <a:defRPr/>
            </a:lvl1pPr>
          </a:lstStyle>
          <a:p>
            <a:pPr lvl="0"/>
            <a:r>
              <a:rPr lang="en-US" dirty="0"/>
              <a:t>Add text</a:t>
            </a:r>
            <a:endParaRPr lang="en-GB" dirty="0"/>
          </a:p>
        </p:txBody>
      </p:sp>
      <p:pic>
        <p:nvPicPr>
          <p:cNvPr id="181" name="Google Shape;181;p24"/>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cxnSp>
        <p:nvCxnSpPr>
          <p:cNvPr id="182" name="Google Shape;182;p24">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83" name="Google Shape;183;p24"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84" name="Google Shape;184;p2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169677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2. Blank" preserve="1">
  <p:cSld name="1_22. Blank">
    <p:spTree>
      <p:nvGrpSpPr>
        <p:cNvPr id="1" name="Shape 118"/>
        <p:cNvGrpSpPr/>
        <p:nvPr/>
      </p:nvGrpSpPr>
      <p:grpSpPr>
        <a:xfrm>
          <a:off x="0" y="0"/>
          <a:ext cx="0" cy="0"/>
          <a:chOff x="0" y="0"/>
          <a:chExt cx="0" cy="0"/>
        </a:xfrm>
      </p:grpSpPr>
      <p:sp>
        <p:nvSpPr>
          <p:cNvPr id="119" name="Google Shape;119;p1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82085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Final slide" preserve="1" userDrawn="1">
  <p:cSld name="1_23. Final slide">
    <p:spTree>
      <p:nvGrpSpPr>
        <p:cNvPr id="1" name="Shape 127"/>
        <p:cNvGrpSpPr/>
        <p:nvPr/>
      </p:nvGrpSpPr>
      <p:grpSpPr>
        <a:xfrm>
          <a:off x="0" y="0"/>
          <a:ext cx="0" cy="0"/>
          <a:chOff x="0" y="0"/>
          <a:chExt cx="0" cy="0"/>
        </a:xfrm>
      </p:grpSpPr>
      <p:pic>
        <p:nvPicPr>
          <p:cNvPr id="128" name="Google Shape;128;p1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9" name="Google Shape;129;p18">
            <a:extLst>
              <a:ext uri="{C183D7F6-B498-43B3-948B-1728B52AA6E4}">
                <adec:decorative xmlns:adec="http://schemas.microsoft.com/office/drawing/2017/decorative" val="1"/>
              </a:ext>
            </a:extLst>
          </p:cNvPr>
          <p:cNvSpPr/>
          <p:nvPr/>
        </p:nvSpPr>
        <p:spPr>
          <a:xfrm>
            <a:off x="361800" y="303925"/>
            <a:ext cx="8016900" cy="3914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a:extLst>
              <a:ext uri="{C183D7F6-B498-43B3-948B-1728B52AA6E4}">
                <adec:decorative xmlns:adec="http://schemas.microsoft.com/office/drawing/2017/decorative" val="1"/>
              </a:ext>
            </a:extLst>
          </p:cNvPr>
          <p:cNvSpPr/>
          <p:nvPr/>
        </p:nvSpPr>
        <p:spPr>
          <a:xfrm>
            <a:off x="534929" y="513475"/>
            <a:ext cx="8016900" cy="3914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itle 2">
            <a:extLst>
              <a:ext uri="{FF2B5EF4-FFF2-40B4-BE49-F238E27FC236}">
                <a16:creationId xmlns:a16="http://schemas.microsoft.com/office/drawing/2014/main" id="{21E40814-2910-535D-ED7C-F6D44A01518D}"/>
              </a:ext>
            </a:extLst>
          </p:cNvPr>
          <p:cNvSpPr>
            <a:spLocks noGrp="1"/>
          </p:cNvSpPr>
          <p:nvPr>
            <p:ph type="title" hasCustomPrompt="1"/>
          </p:nvPr>
        </p:nvSpPr>
        <p:spPr>
          <a:xfrm>
            <a:off x="742950" y="1108784"/>
            <a:ext cx="4664150" cy="2139349"/>
          </a:xfrm>
        </p:spPr>
        <p:txBody>
          <a:bodyPr>
            <a:noAutofit/>
          </a:bodyPr>
          <a:lstStyle>
            <a:lvl1pPr>
              <a:defRPr sz="6000" b="1" i="0">
                <a:solidFill>
                  <a:schemeClr val="tx2"/>
                </a:solidFill>
                <a:latin typeface="Source Sans Pro Black" panose="020B0503030403020204" pitchFamily="34" charset="0"/>
              </a:defRPr>
            </a:lvl1pPr>
          </a:lstStyle>
          <a:p>
            <a:r>
              <a:rPr lang="en-GB" dirty="0"/>
              <a:t>Add title</a:t>
            </a:r>
            <a:endParaRPr lang="en-US" dirty="0"/>
          </a:p>
        </p:txBody>
      </p:sp>
      <p:cxnSp>
        <p:nvCxnSpPr>
          <p:cNvPr id="133" name="Google Shape;133;p1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4" name="Text Placeholder 3">
            <a:extLst>
              <a:ext uri="{FF2B5EF4-FFF2-40B4-BE49-F238E27FC236}">
                <a16:creationId xmlns:a16="http://schemas.microsoft.com/office/drawing/2014/main" id="{8201B4CE-39F1-B584-CE3F-3551ED191286}"/>
              </a:ext>
            </a:extLst>
          </p:cNvPr>
          <p:cNvSpPr>
            <a:spLocks noGrp="1"/>
          </p:cNvSpPr>
          <p:nvPr>
            <p:ph type="body" sz="quarter" idx="14" hasCustomPrompt="1"/>
          </p:nvPr>
        </p:nvSpPr>
        <p:spPr>
          <a:xfrm>
            <a:off x="742950" y="3390900"/>
            <a:ext cx="7415213" cy="604838"/>
          </a:xfrm>
        </p:spPr>
        <p:txBody>
          <a:bodyPr/>
          <a:lstStyle>
            <a:lvl1pPr marL="76200" indent="0">
              <a:buNone/>
              <a:defRPr>
                <a:solidFill>
                  <a:schemeClr val="tx2"/>
                </a:solidFill>
              </a:defRPr>
            </a:lvl1pPr>
          </a:lstStyle>
          <a:p>
            <a:pPr lvl="0"/>
            <a:r>
              <a:rPr lang="en-GB" dirty="0"/>
              <a:t>Add text</a:t>
            </a:r>
          </a:p>
        </p:txBody>
      </p:sp>
      <p:sp>
        <p:nvSpPr>
          <p:cNvPr id="134" name="Google Shape;134;p1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6769707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 Title slide (Firth Court)" userDrawn="1">
  <p:cSld name="1_2. Title slide (Firth Court)">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6"/>
        <p:cNvGrpSpPr/>
        <p:nvPr/>
      </p:nvGrpSpPr>
      <p:grpSpPr>
        <a:xfrm>
          <a:off x="0" y="0"/>
          <a:ext cx="0" cy="0"/>
          <a:chOff x="0" y="0"/>
          <a:chExt cx="0" cy="0"/>
        </a:xfrm>
      </p:grpSpPr>
      <p:pic>
        <p:nvPicPr>
          <p:cNvPr id="20" name="Google Shape;20;p3" descr="A world top 100 University"/>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pic>
        <p:nvPicPr>
          <p:cNvPr id="21" name="Google Shape;21;p3" descr="The University of Sheffield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3" name="Text Placeholder 2">
            <a:extLst>
              <a:ext uri="{FF2B5EF4-FFF2-40B4-BE49-F238E27FC236}">
                <a16:creationId xmlns:a16="http://schemas.microsoft.com/office/drawing/2014/main" id="{5D545F65-8FB3-0645-1F36-E6A09C8CDA13}"/>
              </a:ext>
            </a:extLst>
          </p:cNvPr>
          <p:cNvSpPr>
            <a:spLocks noGrp="1"/>
          </p:cNvSpPr>
          <p:nvPr>
            <p:ph type="body" sz="quarter" idx="10" hasCustomPrompt="1"/>
          </p:nvPr>
        </p:nvSpPr>
        <p:spPr>
          <a:xfrm>
            <a:off x="165100" y="1200150"/>
            <a:ext cx="5395641" cy="1766888"/>
          </a:xfrm>
        </p:spPr>
        <p:txBody>
          <a:bodyPr/>
          <a:lstStyle>
            <a:lvl1pPr marL="76200" indent="0">
              <a:buNone/>
              <a:defRPr sz="5000" b="1" i="0">
                <a:solidFill>
                  <a:srgbClr val="440099"/>
                </a:solidFill>
                <a:latin typeface="Source Sans Pro Black" panose="020B0503030403020204" pitchFamily="34" charset="0"/>
              </a:defRPr>
            </a:lvl1pPr>
          </a:lstStyle>
          <a:p>
            <a:pPr lvl="0"/>
            <a:r>
              <a:rPr lang="en-US" dirty="0"/>
              <a:t>Add title here</a:t>
            </a:r>
          </a:p>
        </p:txBody>
      </p:sp>
      <p:sp>
        <p:nvSpPr>
          <p:cNvPr id="4" name="Text Placeholder 4">
            <a:extLst>
              <a:ext uri="{FF2B5EF4-FFF2-40B4-BE49-F238E27FC236}">
                <a16:creationId xmlns:a16="http://schemas.microsoft.com/office/drawing/2014/main" id="{A4779CA3-4592-A9C8-A096-0A1F7E913AF3}"/>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A83969EB-C48F-B1FE-69B1-94FB6B475E7E}"/>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4A71FB3B-2B45-DBB5-A006-62C97FC32D18}"/>
              </a:ext>
            </a:extLst>
          </p:cNvPr>
          <p:cNvSpPr>
            <a:spLocks noGrp="1"/>
          </p:cNvSpPr>
          <p:nvPr>
            <p:ph type="body" sz="quarter" idx="13" hasCustomPrompt="1"/>
          </p:nvPr>
        </p:nvSpPr>
        <p:spPr>
          <a:xfrm>
            <a:off x="3232150" y="4470400"/>
            <a:ext cx="15113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spTree>
    <p:extLst>
      <p:ext uri="{BB962C8B-B14F-4D97-AF65-F5344CB8AC3E}">
        <p14:creationId xmlns:p14="http://schemas.microsoft.com/office/powerpoint/2010/main" val="687347294"/>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1. Title and body" userDrawn="1">
  <p:cSld name="1_11. Title and body">
    <p:spTree>
      <p:nvGrpSpPr>
        <p:cNvPr id="1" name="Shape 120"/>
        <p:cNvGrpSpPr/>
        <p:nvPr/>
      </p:nvGrpSpPr>
      <p:grpSpPr>
        <a:xfrm>
          <a:off x="0" y="0"/>
          <a:ext cx="0" cy="0"/>
          <a:chOff x="0" y="0"/>
          <a:chExt cx="0" cy="0"/>
        </a:xfrm>
      </p:grpSpPr>
      <p:sp>
        <p:nvSpPr>
          <p:cNvPr id="121" name="Google Shape;121;p17"/>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cxnSp>
        <p:nvCxnSpPr>
          <p:cNvPr id="124" name="Google Shape;124;p17"/>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2" name="Text Placeholder 2">
            <a:extLst>
              <a:ext uri="{FF2B5EF4-FFF2-40B4-BE49-F238E27FC236}">
                <a16:creationId xmlns:a16="http://schemas.microsoft.com/office/drawing/2014/main" id="{3864339C-F187-B42F-9D95-77FA4AA2F974}"/>
              </a:ext>
            </a:extLst>
          </p:cNvPr>
          <p:cNvSpPr>
            <a:spLocks noGrp="1"/>
          </p:cNvSpPr>
          <p:nvPr>
            <p:ph type="body" sz="quarter" idx="13" hasCustomPrompt="1"/>
          </p:nvPr>
        </p:nvSpPr>
        <p:spPr>
          <a:xfrm>
            <a:off x="128588" y="-38100"/>
            <a:ext cx="8196262" cy="710600"/>
          </a:xfrm>
        </p:spPr>
        <p:txBody>
          <a:bodyPr>
            <a:noAutofit/>
          </a:bodyPr>
          <a:lstStyle>
            <a:lvl1pPr marL="76200" indent="0">
              <a:buNone/>
              <a:defRPr sz="3500" b="1" i="0">
                <a:solidFill>
                  <a:schemeClr val="tx1"/>
                </a:solidFill>
                <a:latin typeface="Source Sans Pro Black" panose="020B0503030403020204" pitchFamily="34" charset="0"/>
              </a:defRPr>
            </a:lvl1pPr>
          </a:lstStyle>
          <a:p>
            <a:pPr lvl="0"/>
            <a:r>
              <a:rPr lang="en-GB" dirty="0"/>
              <a:t>Add title </a:t>
            </a:r>
          </a:p>
        </p:txBody>
      </p:sp>
      <p:sp>
        <p:nvSpPr>
          <p:cNvPr id="4" name="Text Placeholder 3">
            <a:extLst>
              <a:ext uri="{FF2B5EF4-FFF2-40B4-BE49-F238E27FC236}">
                <a16:creationId xmlns:a16="http://schemas.microsoft.com/office/drawing/2014/main" id="{CA355768-5B10-3D4F-8D58-EB902AF53863}"/>
              </a:ext>
            </a:extLst>
          </p:cNvPr>
          <p:cNvSpPr>
            <a:spLocks noGrp="1"/>
          </p:cNvSpPr>
          <p:nvPr>
            <p:ph type="body" sz="quarter" idx="14" hasCustomPrompt="1"/>
          </p:nvPr>
        </p:nvSpPr>
        <p:spPr>
          <a:xfrm>
            <a:off x="128200" y="863600"/>
            <a:ext cx="8818950" cy="3632200"/>
          </a:xfrm>
        </p:spPr>
        <p:txBody>
          <a:bodyPr/>
          <a:lstStyle>
            <a:lvl1pPr marL="76200" indent="0">
              <a:buNone/>
              <a:defRPr/>
            </a:lvl1pPr>
          </a:lstStyle>
          <a:p>
            <a:pPr lvl="0"/>
            <a:r>
              <a:rPr lang="en-GB" dirty="0"/>
              <a:t>Add text</a:t>
            </a:r>
          </a:p>
        </p:txBody>
      </p:sp>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2922069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3. Image and quote" userDrawn="1">
  <p:cSld name="1_13. Image and quote">
    <p:spTree>
      <p:nvGrpSpPr>
        <p:cNvPr id="1" name="Shape 56"/>
        <p:cNvGrpSpPr/>
        <p:nvPr/>
      </p:nvGrpSpPr>
      <p:grpSpPr>
        <a:xfrm>
          <a:off x="0" y="0"/>
          <a:ext cx="0" cy="0"/>
          <a:chOff x="0" y="0"/>
          <a:chExt cx="0" cy="0"/>
        </a:xfrm>
      </p:grpSpPr>
      <p:sp>
        <p:nvSpPr>
          <p:cNvPr id="60" name="Google Shape;60;p9"/>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5" name="Text Placeholder 2">
            <a:extLst>
              <a:ext uri="{FF2B5EF4-FFF2-40B4-BE49-F238E27FC236}">
                <a16:creationId xmlns:a16="http://schemas.microsoft.com/office/drawing/2014/main" id="{751A7A86-CF1F-BCD1-37B0-7E6784A67657}"/>
              </a:ext>
            </a:extLst>
          </p:cNvPr>
          <p:cNvSpPr>
            <a:spLocks noGrp="1"/>
          </p:cNvSpPr>
          <p:nvPr>
            <p:ph type="body" sz="quarter" idx="13" hasCustomPrompt="1"/>
          </p:nvPr>
        </p:nvSpPr>
        <p:spPr>
          <a:xfrm>
            <a:off x="128588" y="-38100"/>
            <a:ext cx="8196262" cy="710600"/>
          </a:xfrm>
        </p:spPr>
        <p:txBody>
          <a:bodyPr>
            <a:noAutofit/>
          </a:bodyPr>
          <a:lstStyle>
            <a:lvl1pPr marL="76200" indent="0">
              <a:buNone/>
              <a:defRPr sz="3500" b="1" i="0">
                <a:solidFill>
                  <a:schemeClr val="tx1"/>
                </a:solidFill>
                <a:latin typeface="Source Sans Pro Black" panose="020B0503030403020204" pitchFamily="34" charset="0"/>
              </a:defRPr>
            </a:lvl1pPr>
          </a:lstStyle>
          <a:p>
            <a:pPr lvl="0"/>
            <a:r>
              <a:rPr lang="en-GB" dirty="0"/>
              <a:t>Add title </a:t>
            </a:r>
          </a:p>
        </p:txBody>
      </p:sp>
      <p:sp>
        <p:nvSpPr>
          <p:cNvPr id="58" name="Google Shape;58;p9"/>
          <p:cNvSpPr>
            <a:spLocks noGrp="1"/>
          </p:cNvSpPr>
          <p:nvPr>
            <p:ph type="pic" idx="2"/>
          </p:nvPr>
        </p:nvSpPr>
        <p:spPr>
          <a:xfrm>
            <a:off x="209550" y="1015825"/>
            <a:ext cx="4257600" cy="3295800"/>
          </a:xfrm>
          <a:prstGeom prst="rect">
            <a:avLst/>
          </a:prstGeom>
          <a:noFill/>
          <a:ln>
            <a:noFill/>
          </a:ln>
        </p:spPr>
      </p:sp>
      <p:sp>
        <p:nvSpPr>
          <p:cNvPr id="3" name="Text Placeholder 3">
            <a:extLst>
              <a:ext uri="{FF2B5EF4-FFF2-40B4-BE49-F238E27FC236}">
                <a16:creationId xmlns:a16="http://schemas.microsoft.com/office/drawing/2014/main" id="{791ECA3E-8AD1-9FE4-8749-8873FF94B2B9}"/>
              </a:ext>
            </a:extLst>
          </p:cNvPr>
          <p:cNvSpPr>
            <a:spLocks noGrp="1"/>
          </p:cNvSpPr>
          <p:nvPr>
            <p:ph type="body" sz="quarter" idx="16" hasCustomPrompt="1"/>
          </p:nvPr>
        </p:nvSpPr>
        <p:spPr>
          <a:xfrm>
            <a:off x="209550" y="4241799"/>
            <a:ext cx="4270300" cy="545539"/>
          </a:xfrm>
        </p:spPr>
        <p:txBody>
          <a:bodyPr>
            <a:normAutofit/>
          </a:bodyPr>
          <a:lstStyle>
            <a:lvl1pPr marL="76200" indent="0">
              <a:buNone/>
              <a:defRPr sz="2400"/>
            </a:lvl1pPr>
          </a:lstStyle>
          <a:p>
            <a:pPr lvl="0"/>
            <a:r>
              <a:rPr lang="en-GB" dirty="0"/>
              <a:t>Add title</a:t>
            </a:r>
          </a:p>
        </p:txBody>
      </p:sp>
      <p:sp>
        <p:nvSpPr>
          <p:cNvPr id="2" name="Text Placeholder 3">
            <a:extLst>
              <a:ext uri="{FF2B5EF4-FFF2-40B4-BE49-F238E27FC236}">
                <a16:creationId xmlns:a16="http://schemas.microsoft.com/office/drawing/2014/main" id="{4B31BFE2-3CD6-5390-35E8-2DB090479820}"/>
              </a:ext>
            </a:extLst>
          </p:cNvPr>
          <p:cNvSpPr>
            <a:spLocks noGrp="1"/>
          </p:cNvSpPr>
          <p:nvPr>
            <p:ph type="body" sz="quarter" idx="15" hasCustomPrompt="1"/>
          </p:nvPr>
        </p:nvSpPr>
        <p:spPr>
          <a:xfrm>
            <a:off x="4572000" y="1209124"/>
            <a:ext cx="4449076" cy="3445425"/>
          </a:xfrm>
        </p:spPr>
        <p:txBody>
          <a:bodyPr>
            <a:normAutofit/>
          </a:bodyPr>
          <a:lstStyle>
            <a:lvl1pPr marL="76200" indent="0">
              <a:buNone/>
              <a:defRPr sz="2400"/>
            </a:lvl1pPr>
          </a:lstStyle>
          <a:p>
            <a:pPr lvl="0"/>
            <a:r>
              <a:rPr lang="en-GB" dirty="0"/>
              <a:t>Add text</a:t>
            </a:r>
          </a:p>
        </p:txBody>
      </p:sp>
      <p:sp>
        <p:nvSpPr>
          <p:cNvPr id="59" name="Google Shape;59;p9"/>
          <p:cNvSpPr/>
          <p:nvPr/>
        </p:nvSpPr>
        <p:spPr>
          <a:xfrm>
            <a:off x="4467150" y="1092675"/>
            <a:ext cx="4554000" cy="37968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p:cNvSpPr/>
          <p:nvPr/>
        </p:nvSpPr>
        <p:spPr>
          <a:xfrm>
            <a:off x="100050" y="885750"/>
            <a:ext cx="4476600" cy="390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
        <p:nvSpPr>
          <p:cNvPr id="6" name="Picture Placeholder 5">
            <a:extLst>
              <a:ext uri="{FF2B5EF4-FFF2-40B4-BE49-F238E27FC236}">
                <a16:creationId xmlns:a16="http://schemas.microsoft.com/office/drawing/2014/main" id="{62CDE016-8C4A-EB36-9A5C-D136B85FDC08}"/>
              </a:ext>
            </a:extLst>
          </p:cNvPr>
          <p:cNvSpPr>
            <a:spLocks noGrp="1"/>
          </p:cNvSpPr>
          <p:nvPr>
            <p:ph type="pic" sz="quarter" idx="17" hasCustomPrompt="1"/>
          </p:nvPr>
        </p:nvSpPr>
        <p:spPr>
          <a:xfrm>
            <a:off x="209550" y="1016000"/>
            <a:ext cx="4257675" cy="3225800"/>
          </a:xfrm>
        </p:spPr>
        <p:txBody>
          <a:bodyPr/>
          <a:lstStyle/>
          <a:p>
            <a:r>
              <a:rPr lang="en-US" dirty="0"/>
              <a:t>Add picture</a:t>
            </a:r>
          </a:p>
        </p:txBody>
      </p:sp>
    </p:spTree>
    <p:extLst>
      <p:ext uri="{BB962C8B-B14F-4D97-AF65-F5344CB8AC3E}">
        <p14:creationId xmlns:p14="http://schemas.microsoft.com/office/powerpoint/2010/main" val="15725426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1. Title and three columns" userDrawn="1">
  <p:cSld name="1_21. Title and three columns">
    <p:spTree>
      <p:nvGrpSpPr>
        <p:cNvPr id="1" name="Shape 175"/>
        <p:cNvGrpSpPr/>
        <p:nvPr/>
      </p:nvGrpSpPr>
      <p:grpSpPr>
        <a:xfrm>
          <a:off x="0" y="0"/>
          <a:ext cx="0" cy="0"/>
          <a:chOff x="0" y="0"/>
          <a:chExt cx="0" cy="0"/>
        </a:xfrm>
      </p:grpSpPr>
      <p:sp>
        <p:nvSpPr>
          <p:cNvPr id="176" name="Google Shape;176;p24"/>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2" name="Text Placeholder 2">
            <a:extLst>
              <a:ext uri="{FF2B5EF4-FFF2-40B4-BE49-F238E27FC236}">
                <a16:creationId xmlns:a16="http://schemas.microsoft.com/office/drawing/2014/main" id="{254BAE71-5EF2-8290-6A2A-3191AC6A8701}"/>
              </a:ext>
            </a:extLst>
          </p:cNvPr>
          <p:cNvSpPr>
            <a:spLocks noGrp="1"/>
          </p:cNvSpPr>
          <p:nvPr>
            <p:ph type="body" sz="quarter" idx="13" hasCustomPrompt="1"/>
          </p:nvPr>
        </p:nvSpPr>
        <p:spPr>
          <a:xfrm>
            <a:off x="128588" y="-38100"/>
            <a:ext cx="8196262" cy="710600"/>
          </a:xfrm>
        </p:spPr>
        <p:txBody>
          <a:bodyPr>
            <a:noAutofit/>
          </a:bodyPr>
          <a:lstStyle>
            <a:lvl1pPr marL="76200" indent="0">
              <a:buNone/>
              <a:defRPr sz="3500" b="1" i="0">
                <a:solidFill>
                  <a:schemeClr val="tx1"/>
                </a:solidFill>
                <a:latin typeface="Source Sans Pro Black" panose="020B0503030403020204" pitchFamily="34" charset="0"/>
              </a:defRPr>
            </a:lvl1pPr>
          </a:lstStyle>
          <a:p>
            <a:pPr lvl="0"/>
            <a:r>
              <a:rPr lang="en-GB" dirty="0"/>
              <a:t>Add title </a:t>
            </a:r>
          </a:p>
        </p:txBody>
      </p:sp>
      <p:sp>
        <p:nvSpPr>
          <p:cNvPr id="3" name="Text Placeholder 3">
            <a:extLst>
              <a:ext uri="{FF2B5EF4-FFF2-40B4-BE49-F238E27FC236}">
                <a16:creationId xmlns:a16="http://schemas.microsoft.com/office/drawing/2014/main" id="{F215C12D-3A55-D9E5-E6E8-22C4F01C5F55}"/>
              </a:ext>
            </a:extLst>
          </p:cNvPr>
          <p:cNvSpPr>
            <a:spLocks noGrp="1"/>
          </p:cNvSpPr>
          <p:nvPr>
            <p:ph type="body" sz="quarter" idx="14" hasCustomPrompt="1"/>
          </p:nvPr>
        </p:nvSpPr>
        <p:spPr>
          <a:xfrm>
            <a:off x="349800" y="1020224"/>
            <a:ext cx="2441100" cy="3540600"/>
          </a:xfrm>
        </p:spPr>
        <p:txBody>
          <a:bodyPr/>
          <a:lstStyle>
            <a:lvl1pPr marL="76200" indent="0">
              <a:buNone/>
              <a:defRPr/>
            </a:lvl1pPr>
          </a:lstStyle>
          <a:p>
            <a:pPr lvl="0"/>
            <a:r>
              <a:rPr lang="en-US" dirty="0"/>
              <a:t>Add text</a:t>
            </a:r>
            <a:endParaRPr lang="en-GB" dirty="0"/>
          </a:p>
        </p:txBody>
      </p:sp>
      <p:sp>
        <p:nvSpPr>
          <p:cNvPr id="4" name="Text Placeholder 3">
            <a:extLst>
              <a:ext uri="{FF2B5EF4-FFF2-40B4-BE49-F238E27FC236}">
                <a16:creationId xmlns:a16="http://schemas.microsoft.com/office/drawing/2014/main" id="{B2CBBD02-3F6C-48DD-9185-9655FDD73F60}"/>
              </a:ext>
            </a:extLst>
          </p:cNvPr>
          <p:cNvSpPr>
            <a:spLocks noGrp="1"/>
          </p:cNvSpPr>
          <p:nvPr>
            <p:ph type="body" sz="quarter" idx="15" hasCustomPrompt="1"/>
          </p:nvPr>
        </p:nvSpPr>
        <p:spPr>
          <a:xfrm>
            <a:off x="3347000" y="1020224"/>
            <a:ext cx="2441100" cy="3540600"/>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6E3238B3-AE07-5397-CD24-9BA57200C401}"/>
              </a:ext>
            </a:extLst>
          </p:cNvPr>
          <p:cNvSpPr>
            <a:spLocks noGrp="1"/>
          </p:cNvSpPr>
          <p:nvPr>
            <p:ph type="body" sz="quarter" idx="16" hasCustomPrompt="1"/>
          </p:nvPr>
        </p:nvSpPr>
        <p:spPr>
          <a:xfrm>
            <a:off x="6337850" y="1020224"/>
            <a:ext cx="2441100" cy="3540600"/>
          </a:xfrm>
        </p:spPr>
        <p:txBody>
          <a:bodyPr/>
          <a:lstStyle>
            <a:lvl1pPr marL="76200" indent="0">
              <a:buNone/>
              <a:defRPr/>
            </a:lvl1pPr>
          </a:lstStyle>
          <a:p>
            <a:pPr lvl="0"/>
            <a:r>
              <a:rPr lang="en-US" dirty="0"/>
              <a:t>Add text</a:t>
            </a:r>
            <a:endParaRPr lang="en-GB" dirty="0"/>
          </a:p>
        </p:txBody>
      </p:sp>
      <p:pic>
        <p:nvPicPr>
          <p:cNvPr id="181" name="Google Shape;181;p24"/>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cxnSp>
        <p:nvCxnSpPr>
          <p:cNvPr id="182" name="Google Shape;182;p24"/>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83" name="Google Shape;183;p24"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84" name="Google Shape;184;p2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9109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2. Text and image" userDrawn="1">
  <p:cSld name="1_12. Text and image">
    <p:spTree>
      <p:nvGrpSpPr>
        <p:cNvPr id="1" name="Shape 104"/>
        <p:cNvGrpSpPr/>
        <p:nvPr/>
      </p:nvGrpSpPr>
      <p:grpSpPr>
        <a:xfrm>
          <a:off x="0" y="0"/>
          <a:ext cx="0" cy="0"/>
          <a:chOff x="0" y="0"/>
          <a:chExt cx="0" cy="0"/>
        </a:xfrm>
      </p:grpSpPr>
      <p:sp>
        <p:nvSpPr>
          <p:cNvPr id="2" name="Text Placeholder 3">
            <a:extLst>
              <a:ext uri="{FF2B5EF4-FFF2-40B4-BE49-F238E27FC236}">
                <a16:creationId xmlns:a16="http://schemas.microsoft.com/office/drawing/2014/main" id="{0C16F0E6-EEA6-4B6B-3CF6-E0E28F187EBC}"/>
              </a:ext>
            </a:extLst>
          </p:cNvPr>
          <p:cNvSpPr>
            <a:spLocks noGrp="1"/>
          </p:cNvSpPr>
          <p:nvPr>
            <p:ph type="body" sz="quarter" idx="14" hasCustomPrompt="1"/>
          </p:nvPr>
        </p:nvSpPr>
        <p:spPr>
          <a:xfrm>
            <a:off x="141300" y="261525"/>
            <a:ext cx="5156400" cy="740450"/>
          </a:xfrm>
          <a:solidFill>
            <a:schemeClr val="tx2"/>
          </a:solidFill>
        </p:spPr>
        <p:txBody>
          <a:bodyPr anchor="ctr"/>
          <a:lstStyle>
            <a:lvl1pPr marL="76200" indent="0">
              <a:buNone/>
              <a:defRPr b="1" i="0">
                <a:solidFill>
                  <a:schemeClr val="tx1"/>
                </a:solidFill>
                <a:latin typeface="Source Sans Pro Black" panose="020B0503030403020204" pitchFamily="34" charset="0"/>
              </a:defRPr>
            </a:lvl1pPr>
          </a:lstStyle>
          <a:p>
            <a:pPr lvl="0"/>
            <a:r>
              <a:rPr lang="en-GB" dirty="0"/>
              <a:t>Add title</a:t>
            </a:r>
          </a:p>
        </p:txBody>
      </p:sp>
      <p:sp>
        <p:nvSpPr>
          <p:cNvPr id="3" name="Text Placeholder 3">
            <a:extLst>
              <a:ext uri="{FF2B5EF4-FFF2-40B4-BE49-F238E27FC236}">
                <a16:creationId xmlns:a16="http://schemas.microsoft.com/office/drawing/2014/main" id="{106A9C36-8B06-B052-FF09-51ADA302EAD2}"/>
              </a:ext>
            </a:extLst>
          </p:cNvPr>
          <p:cNvSpPr>
            <a:spLocks noGrp="1"/>
          </p:cNvSpPr>
          <p:nvPr>
            <p:ph type="body" sz="quarter" idx="15" hasCustomPrompt="1"/>
          </p:nvPr>
        </p:nvSpPr>
        <p:spPr>
          <a:xfrm>
            <a:off x="128200" y="1079500"/>
            <a:ext cx="4653350" cy="3213100"/>
          </a:xfrm>
        </p:spPr>
        <p:txBody>
          <a:bodyPr>
            <a:normAutofit/>
          </a:bodyPr>
          <a:lstStyle>
            <a:lvl1pPr marL="76200" indent="0">
              <a:buNone/>
              <a:defRPr sz="2000"/>
            </a:lvl1pPr>
          </a:lstStyle>
          <a:p>
            <a:pPr lvl="0"/>
            <a:r>
              <a:rPr lang="en-GB" dirty="0"/>
              <a:t>Add text</a:t>
            </a:r>
          </a:p>
        </p:txBody>
      </p:sp>
      <p:sp>
        <p:nvSpPr>
          <p:cNvPr id="105" name="Google Shape;105;p14"/>
          <p:cNvSpPr/>
          <p:nvPr/>
        </p:nvSpPr>
        <p:spPr>
          <a:xfrm>
            <a:off x="141300" y="1008450"/>
            <a:ext cx="7584300" cy="3626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a:spLocks noGrp="1"/>
          </p:cNvSpPr>
          <p:nvPr>
            <p:ph type="pic" idx="2" hasCustomPrompt="1"/>
          </p:nvPr>
        </p:nvSpPr>
        <p:spPr>
          <a:xfrm>
            <a:off x="4978700" y="89275"/>
            <a:ext cx="4072200" cy="4971900"/>
          </a:xfrm>
          <a:prstGeom prst="rect">
            <a:avLst/>
          </a:prstGeom>
          <a:noFill/>
          <a:ln>
            <a:noFill/>
          </a:ln>
        </p:spPr>
        <p:txBody>
          <a:bodyPr/>
          <a:lstStyle/>
          <a:p>
            <a:r>
              <a:rPr lang="en-US" dirty="0"/>
              <a:t>Add picture</a:t>
            </a:r>
          </a:p>
        </p:txBody>
      </p:sp>
      <p:sp>
        <p:nvSpPr>
          <p:cNvPr id="109" name="Google Shape;109;p1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177378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 Title slide (The Diamond)" type="title">
  <p:cSld name="1_1. Title slide (The Diamond)">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ubTitle" idx="1"/>
          </p:nvPr>
        </p:nvSpPr>
        <p:spPr>
          <a:xfrm>
            <a:off x="164850" y="1232325"/>
            <a:ext cx="6956400" cy="17661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2"/>
              </a:buClr>
              <a:buSzPts val="5000"/>
              <a:buNone/>
              <a:defRPr sz="5000" b="1">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1" name="Google Shape;11;p2"/>
          <p:cNvSpPr txBox="1">
            <a:spLocks noGrp="1"/>
          </p:cNvSpPr>
          <p:nvPr>
            <p:ph type="subTitle" idx="2"/>
          </p:nvPr>
        </p:nvSpPr>
        <p:spPr>
          <a:xfrm>
            <a:off x="164850" y="3110325"/>
            <a:ext cx="4649100" cy="5388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2"/>
              </a:buClr>
              <a:buSzPts val="2000"/>
              <a:buFont typeface="Source Sans Pro SemiBold"/>
              <a:buNone/>
              <a:defRPr sz="2000">
                <a:solidFill>
                  <a:schemeClr val="lt2"/>
                </a:solidFill>
                <a:latin typeface="Source Sans Pro SemiBold"/>
                <a:ea typeface="Source Sans Pro SemiBold"/>
                <a:cs typeface="Source Sans Pro SemiBold"/>
                <a:sym typeface="Source Sans Pro SemiBold"/>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12" name="Google Shape;12;p2"/>
          <p:cNvSpPr txBox="1">
            <a:spLocks noGrp="1"/>
          </p:cNvSpPr>
          <p:nvPr>
            <p:ph type="subTitle" idx="3"/>
          </p:nvPr>
        </p:nvSpPr>
        <p:spPr>
          <a:xfrm>
            <a:off x="1352825" y="4464575"/>
            <a:ext cx="1758000" cy="5922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dk1"/>
              </a:buClr>
              <a:buSzPts val="2000"/>
              <a:buNone/>
              <a:defRPr sz="2000">
                <a:solidFill>
                  <a:schemeClr val="dk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pic>
        <p:nvPicPr>
          <p:cNvPr id="13" name="Google Shape;13;p2" descr="A world top 100 University" title="A world top 100 University"/>
          <p:cNvPicPr preferRelativeResize="0"/>
          <p:nvPr/>
        </p:nvPicPr>
        <p:blipFill>
          <a:blip r:embed="rId3">
            <a:alphaModFix/>
          </a:blip>
          <a:stretch>
            <a:fillRect/>
          </a:stretch>
        </p:blipFill>
        <p:spPr>
          <a:xfrm>
            <a:off x="53925" y="4350400"/>
            <a:ext cx="1190500" cy="754850"/>
          </a:xfrm>
          <a:prstGeom prst="rect">
            <a:avLst/>
          </a:prstGeom>
          <a:noFill/>
          <a:ln>
            <a:noFill/>
          </a:ln>
        </p:spPr>
      </p:pic>
      <p:sp>
        <p:nvSpPr>
          <p:cNvPr id="14" name="Google Shape;14;p2"/>
          <p:cNvSpPr txBox="1">
            <a:spLocks noGrp="1"/>
          </p:cNvSpPr>
          <p:nvPr>
            <p:ph type="subTitle" idx="4"/>
          </p:nvPr>
        </p:nvSpPr>
        <p:spPr>
          <a:xfrm>
            <a:off x="3168225" y="4464575"/>
            <a:ext cx="2284200" cy="5922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2000"/>
              <a:buNone/>
              <a:defRPr sz="2000">
                <a:solidFill>
                  <a:schemeClr val="dk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pic>
        <p:nvPicPr>
          <p:cNvPr id="15" name="Google Shape;15;p2" descr="The University of Sheffield logo in violet" title="The University of Sheffield logo"/>
          <p:cNvPicPr preferRelativeResize="0"/>
          <p:nvPr/>
        </p:nvPicPr>
        <p:blipFill>
          <a:blip r:embed="rId4">
            <a:alphaModFix/>
          </a:blip>
          <a:stretch>
            <a:fillRect/>
          </a:stretch>
        </p:blipFill>
        <p:spPr>
          <a:xfrm>
            <a:off x="270000" y="165275"/>
            <a:ext cx="2084951" cy="632450"/>
          </a:xfrm>
          <a:prstGeom prst="rect">
            <a:avLst/>
          </a:prstGeom>
          <a:noFill/>
          <a:ln>
            <a:noFill/>
          </a:ln>
        </p:spPr>
      </p:pic>
    </p:spTree>
    <p:extLst>
      <p:ext uri="{BB962C8B-B14F-4D97-AF65-F5344CB8AC3E}">
        <p14:creationId xmlns:p14="http://schemas.microsoft.com/office/powerpoint/2010/main" val="1918648849"/>
      </p:ext>
    </p:extLst>
  </p:cSld>
  <p:clrMapOvr>
    <a:masterClrMapping/>
  </p:clrMapOvr>
  <p:extLst>
    <p:ext uri="{DCECCB84-F9BA-43D5-87BE-67443E8EF086}">
      <p15:sldGuideLst xmlns:p15="http://schemas.microsoft.com/office/powerpoint/2012/main">
        <p15:guide id="1" pos="170">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Title slide (The Arts Tower)" preserve="1" userDrawn="1">
  <p:cSld name="1_3. Title slide (The Arts Tower)">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30"/>
        <p:cNvGrpSpPr/>
        <p:nvPr/>
      </p:nvGrpSpPr>
      <p:grpSpPr>
        <a:xfrm>
          <a:off x="0" y="0"/>
          <a:ext cx="0" cy="0"/>
          <a:chOff x="0" y="0"/>
          <a:chExt cx="0" cy="0"/>
        </a:xfrm>
      </p:grpSpPr>
      <p:pic>
        <p:nvPicPr>
          <p:cNvPr id="36" name="Google Shape;36;p5"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890256F7-35C1-996A-C17F-427B8356BCF5}"/>
              </a:ext>
            </a:extLst>
          </p:cNvPr>
          <p:cNvSpPr>
            <a:spLocks noGrp="1"/>
          </p:cNvSpPr>
          <p:nvPr>
            <p:ph type="title" hasCustomPrompt="1"/>
          </p:nvPr>
        </p:nvSpPr>
        <p:spPr>
          <a:xfrm>
            <a:off x="165101" y="1203402"/>
            <a:ext cx="5819388"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87354AE-A82D-F2B0-4915-FDFB4FB25BC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0C7C7F35-2CE7-DF54-3FA8-DB049B4BA36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67706E11-160A-E52A-B62F-A3CD5AD5C843}"/>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35" name="Google Shape;35;p5"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9546476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1. Title and body">
  <p:cSld name="1_11. Title and body">
    <p:spTree>
      <p:nvGrpSpPr>
        <p:cNvPr id="1" name="Shape 120"/>
        <p:cNvGrpSpPr/>
        <p:nvPr/>
      </p:nvGrpSpPr>
      <p:grpSpPr>
        <a:xfrm>
          <a:off x="0" y="0"/>
          <a:ext cx="0" cy="0"/>
          <a:chOff x="0" y="0"/>
          <a:chExt cx="0" cy="0"/>
        </a:xfrm>
      </p:grpSpPr>
      <p:sp>
        <p:nvSpPr>
          <p:cNvPr id="121" name="Google Shape;121;p17"/>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22" name="Google Shape;122;p17"/>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lvl1pPr lvl="0" rtl="0">
              <a:spcBef>
                <a:spcPts val="0"/>
              </a:spcBef>
              <a:spcAft>
                <a:spcPts val="0"/>
              </a:spcAft>
              <a:buSzPts val="35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3" name="Google Shape;123;p17"/>
          <p:cNvSpPr txBox="1">
            <a:spLocks noGrp="1"/>
          </p:cNvSpPr>
          <p:nvPr>
            <p:ph type="body" idx="1"/>
          </p:nvPr>
        </p:nvSpPr>
        <p:spPr>
          <a:xfrm>
            <a:off x="128275" y="863550"/>
            <a:ext cx="8892900" cy="3624900"/>
          </a:xfrm>
          <a:prstGeom prst="rect">
            <a:avLst/>
          </a:prstGeom>
        </p:spPr>
        <p:txBody>
          <a:bodyPr spcFirstLastPara="1" wrap="square" lIns="91425" tIns="91425" rIns="91425" bIns="91425" anchor="t" anchorCtr="0">
            <a:normAutofit/>
          </a:bodyPr>
          <a:lstStyle>
            <a:lvl1pPr marL="457200" lvl="0" indent="-381000" rtl="0">
              <a:spcBef>
                <a:spcPts val="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cxnSp>
        <p:nvCxnSpPr>
          <p:cNvPr id="124" name="Google Shape;124;p17"/>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title="The University of Sheffield logo"/>
          <p:cNvPicPr preferRelativeResize="0"/>
          <p:nvPr/>
        </p:nvPicPr>
        <p:blipFill>
          <a:blip r:embed="rId2">
            <a:alphaModFix/>
          </a:blip>
          <a:stretch>
            <a:fillRect/>
          </a:stretch>
        </p:blipFill>
        <p:spPr>
          <a:xfrm>
            <a:off x="128200" y="4700500"/>
            <a:ext cx="1174691" cy="356325"/>
          </a:xfrm>
          <a:prstGeom prst="rect">
            <a:avLst/>
          </a:prstGeom>
          <a:noFill/>
          <a:ln>
            <a:noFill/>
          </a:ln>
        </p:spPr>
      </p:pic>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816091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Overview/Introduction slide" preserve="1" userDrawn="1">
  <p:cSld name="1_4. Overview/Introduction slide">
    <p:spTree>
      <p:nvGrpSpPr>
        <p:cNvPr id="1" name="Shape 37"/>
        <p:cNvGrpSpPr/>
        <p:nvPr/>
      </p:nvGrpSpPr>
      <p:grpSpPr>
        <a:xfrm>
          <a:off x="0" y="0"/>
          <a:ext cx="0" cy="0"/>
          <a:chOff x="0" y="0"/>
          <a:chExt cx="0" cy="0"/>
        </a:xfrm>
      </p:grpSpPr>
      <p:pic>
        <p:nvPicPr>
          <p:cNvPr id="39" name="Google Shape;39;p6">
            <a:extLst>
              <a:ext uri="{C183D7F6-B498-43B3-948B-1728B52AA6E4}">
                <adec:decorative xmlns:adec="http://schemas.microsoft.com/office/drawing/2017/decorative" val="1"/>
              </a:ext>
            </a:extLst>
          </p:cNvPr>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67136" y="61300"/>
            <a:ext cx="8926090" cy="5020901"/>
          </a:xfrm>
          <a:prstGeom prst="rect">
            <a:avLst/>
          </a:prstGeom>
          <a:noFill/>
          <a:ln>
            <a:noFill/>
          </a:ln>
        </p:spPr>
      </p:pic>
      <p:sp>
        <p:nvSpPr>
          <p:cNvPr id="2" name="Title 1">
            <a:extLst>
              <a:ext uri="{FF2B5EF4-FFF2-40B4-BE49-F238E27FC236}">
                <a16:creationId xmlns:a16="http://schemas.microsoft.com/office/drawing/2014/main" id="{20C2008B-E28E-A0A1-4F85-E72D2E7E1F91}"/>
              </a:ext>
            </a:extLst>
          </p:cNvPr>
          <p:cNvSpPr>
            <a:spLocks noGrp="1"/>
          </p:cNvSpPr>
          <p:nvPr>
            <p:ph type="title" hasCustomPrompt="1"/>
          </p:nvPr>
        </p:nvSpPr>
        <p:spPr>
          <a:xfrm>
            <a:off x="5638800" y="112600"/>
            <a:ext cx="3062287" cy="572700"/>
          </a:xfrm>
        </p:spPr>
        <p:txBody>
          <a:bodyPr>
            <a:noAutofit/>
          </a:bodyPr>
          <a:lstStyle>
            <a:lvl1pPr>
              <a:defRPr sz="3300" b="1" i="0">
                <a:solidFill>
                  <a:schemeClr val="tx2"/>
                </a:solidFill>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2DABD3D8-3E8F-5D97-92FF-460B44F1A22C}"/>
              </a:ext>
            </a:extLst>
          </p:cNvPr>
          <p:cNvSpPr>
            <a:spLocks noGrp="1"/>
          </p:cNvSpPr>
          <p:nvPr>
            <p:ph type="body" sz="quarter" idx="14" hasCustomPrompt="1"/>
          </p:nvPr>
        </p:nvSpPr>
        <p:spPr>
          <a:xfrm>
            <a:off x="5638800" y="736600"/>
            <a:ext cx="3062288" cy="3537001"/>
          </a:xfrm>
        </p:spPr>
        <p:txBody>
          <a:bodyPr>
            <a:normAutofit/>
          </a:bodyPr>
          <a:lstStyle>
            <a:lvl1pPr>
              <a:buSzPct val="80000"/>
              <a:defRPr sz="1800"/>
            </a:lvl1pPr>
            <a:lvl2pPr>
              <a:defRPr sz="1800"/>
            </a:lvl2pPr>
            <a:lvl3pPr>
              <a:defRPr sz="1800"/>
            </a:lvl3pPr>
            <a:lvl4pPr>
              <a:defRPr sz="1800"/>
            </a:lvl4pPr>
            <a:lvl5pPr>
              <a:defRPr sz="1800"/>
            </a:lvl5pPr>
          </a:lstStyle>
          <a:p>
            <a:pPr lvl="0"/>
            <a:r>
              <a:rPr lang="en-US" dirty="0"/>
              <a:t>Add text</a:t>
            </a:r>
            <a:endParaRPr lang="en-GB" dirty="0"/>
          </a:p>
        </p:txBody>
      </p:sp>
      <p:pic>
        <p:nvPicPr>
          <p:cNvPr id="41" name="Google Shape;41;p6"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30275" y="4445025"/>
            <a:ext cx="1367224" cy="431125"/>
          </a:xfrm>
          <a:prstGeom prst="rect">
            <a:avLst/>
          </a:prstGeom>
          <a:noFill/>
          <a:ln>
            <a:noFill/>
          </a:ln>
        </p:spPr>
      </p:pic>
      <p:sp>
        <p:nvSpPr>
          <p:cNvPr id="42" name="Google Shape;42;p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347680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 Section header (light)" preserve="1" userDrawn="1">
  <p:cSld name="1_5. Section header (light)">
    <p:bg>
      <p:bgPr>
        <a:solidFill>
          <a:srgbClr val="A1DED2"/>
        </a:solidFill>
        <a:effectLst/>
      </p:bgPr>
    </p:bg>
    <p:spTree>
      <p:nvGrpSpPr>
        <p:cNvPr id="1" name="Shape 43"/>
        <p:cNvGrpSpPr/>
        <p:nvPr/>
      </p:nvGrpSpPr>
      <p:grpSpPr>
        <a:xfrm>
          <a:off x="0" y="0"/>
          <a:ext cx="0" cy="0"/>
          <a:chOff x="0" y="0"/>
          <a:chExt cx="0" cy="0"/>
        </a:xfrm>
      </p:grpSpPr>
      <p:sp>
        <p:nvSpPr>
          <p:cNvPr id="45" name="Google Shape;45;p7">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6" name="Google Shape;46;p7">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606DC372-114F-9F0D-C4D0-77B6F5B490D6}"/>
              </a:ext>
            </a:extLst>
          </p:cNvPr>
          <p:cNvSpPr>
            <a:spLocks noGrp="1"/>
          </p:cNvSpPr>
          <p:nvPr>
            <p:ph type="title" hasCustomPrompt="1"/>
          </p:nvPr>
        </p:nvSpPr>
        <p:spPr>
          <a:xfrm>
            <a:off x="128200" y="424575"/>
            <a:ext cx="480825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47" name="Google Shape;47;p7"/>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48" name="Google Shape;48;p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89950" y="4124414"/>
            <a:ext cx="1382351" cy="436525"/>
          </a:xfrm>
          <a:prstGeom prst="rect">
            <a:avLst/>
          </a:prstGeom>
          <a:noFill/>
          <a:ln>
            <a:noFill/>
          </a:ln>
        </p:spPr>
      </p:pic>
      <p:sp>
        <p:nvSpPr>
          <p:cNvPr id="49" name="Google Shape;49;p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2748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 Section header horizontal (light)" preserve="1" userDrawn="1">
  <p:cSld name="1_8. Section header horizontal (light)">
    <p:bg>
      <p:bgPr>
        <a:solidFill>
          <a:srgbClr val="A1DED2"/>
        </a:solidFill>
        <a:effectLst/>
      </p:bgPr>
    </p:bg>
    <p:spTree>
      <p:nvGrpSpPr>
        <p:cNvPr id="1" name="Shape 23"/>
        <p:cNvGrpSpPr/>
        <p:nvPr/>
      </p:nvGrpSpPr>
      <p:grpSpPr>
        <a:xfrm>
          <a:off x="0" y="0"/>
          <a:ext cx="0" cy="0"/>
          <a:chOff x="0" y="0"/>
          <a:chExt cx="0" cy="0"/>
        </a:xfrm>
      </p:grpSpPr>
      <p:sp>
        <p:nvSpPr>
          <p:cNvPr id="25" name="Google Shape;25;p4">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C76DD05E-1C7C-8965-2607-C3F34298581A}"/>
              </a:ext>
            </a:extLst>
          </p:cNvPr>
          <p:cNvSpPr>
            <a:spLocks noGrp="1"/>
          </p:cNvSpPr>
          <p:nvPr>
            <p:ph type="title" hasCustomPrompt="1"/>
          </p:nvPr>
        </p:nvSpPr>
        <p:spPr>
          <a:xfrm>
            <a:off x="82100" y="942300"/>
            <a:ext cx="352940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26" name="Google Shape;26;p4"/>
          <p:cNvSpPr>
            <a:spLocks noGrp="1"/>
          </p:cNvSpPr>
          <p:nvPr>
            <p:ph type="pic" idx="2" hasCustomPrompt="1"/>
          </p:nvPr>
        </p:nvSpPr>
        <p:spPr>
          <a:xfrm>
            <a:off x="3825863" y="942300"/>
            <a:ext cx="5105100" cy="3423900"/>
          </a:xfrm>
          <a:prstGeom prst="rect">
            <a:avLst/>
          </a:prstGeom>
          <a:noFill/>
          <a:ln>
            <a:noFill/>
          </a:ln>
        </p:spPr>
        <p:txBody>
          <a:bodyPr/>
          <a:lstStyle/>
          <a:p>
            <a:r>
              <a:rPr lang="en-US" dirty="0"/>
              <a:t>Add picture</a:t>
            </a:r>
          </a:p>
        </p:txBody>
      </p:sp>
      <p:sp>
        <p:nvSpPr>
          <p:cNvPr id="27" name="Google Shape;27;p4">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28" name="Google Shape;28;p4"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29" name="Google Shape;29;p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477510441"/>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 Section header (dark)" preserve="1" userDrawn="1">
  <p:cSld name="1_6. Section header (dark)">
    <p:bg>
      <p:bgPr>
        <a:solidFill>
          <a:schemeClr val="lt2"/>
        </a:solidFill>
        <a:effectLst/>
      </p:bgPr>
    </p:bg>
    <p:spTree>
      <p:nvGrpSpPr>
        <p:cNvPr id="1" name="Shape 97"/>
        <p:cNvGrpSpPr/>
        <p:nvPr/>
      </p:nvGrpSpPr>
      <p:grpSpPr>
        <a:xfrm>
          <a:off x="0" y="0"/>
          <a:ext cx="0" cy="0"/>
          <a:chOff x="0" y="0"/>
          <a:chExt cx="0" cy="0"/>
        </a:xfrm>
      </p:grpSpPr>
      <p:sp>
        <p:nvSpPr>
          <p:cNvPr id="99" name="Google Shape;99;p13">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rgbClr val="A1DED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00" name="Google Shape;100;p13">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2">
            <a:extLst>
              <a:ext uri="{FF2B5EF4-FFF2-40B4-BE49-F238E27FC236}">
                <a16:creationId xmlns:a16="http://schemas.microsoft.com/office/drawing/2014/main" id="{45B5458A-83EB-BC2E-44BB-3E657BA3384B}"/>
              </a:ext>
            </a:extLst>
          </p:cNvPr>
          <p:cNvSpPr>
            <a:spLocks noGrp="1"/>
          </p:cNvSpPr>
          <p:nvPr>
            <p:ph type="title" hasCustomPrompt="1"/>
          </p:nvPr>
        </p:nvSpPr>
        <p:spPr>
          <a:xfrm>
            <a:off x="128200" y="424575"/>
            <a:ext cx="4808250" cy="3251099"/>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01" name="Google Shape;101;p13"/>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102" name="Google Shape;102;p13"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91600" y="4125600"/>
            <a:ext cx="1441110" cy="435600"/>
          </a:xfrm>
          <a:prstGeom prst="rect">
            <a:avLst/>
          </a:prstGeom>
          <a:noFill/>
          <a:ln>
            <a:noFill/>
          </a:ln>
        </p:spPr>
      </p:pic>
      <p:sp>
        <p:nvSpPr>
          <p:cNvPr id="103" name="Google Shape;103;p1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89101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7. Section header horizontal (dark)" preserve="1" userDrawn="1">
  <p:cSld name="1_7. Section header horizontal (dark)">
    <p:bg>
      <p:bgPr>
        <a:solidFill>
          <a:schemeClr val="lt2"/>
        </a:solidFill>
        <a:effectLst/>
      </p:bgPr>
    </p:bg>
    <p:spTree>
      <p:nvGrpSpPr>
        <p:cNvPr id="1" name="Shape 111"/>
        <p:cNvGrpSpPr/>
        <p:nvPr/>
      </p:nvGrpSpPr>
      <p:grpSpPr>
        <a:xfrm>
          <a:off x="0" y="0"/>
          <a:ext cx="0" cy="0"/>
          <a:chOff x="0" y="0"/>
          <a:chExt cx="0" cy="0"/>
        </a:xfrm>
      </p:grpSpPr>
      <p:sp>
        <p:nvSpPr>
          <p:cNvPr id="113" name="Google Shape;113;p15">
            <a:extLst>
              <a:ext uri="{C183D7F6-B498-43B3-948B-1728B52AA6E4}">
                <adec:decorative xmlns:adec="http://schemas.microsoft.com/office/drawing/2017/decorative" val="1"/>
              </a:ext>
            </a:extLst>
          </p:cNvPr>
          <p:cNvSpPr txBox="1"/>
          <p:nvPr/>
        </p:nvSpPr>
        <p:spPr>
          <a:xfrm>
            <a:off x="0" y="144000"/>
            <a:ext cx="1845300" cy="723600"/>
          </a:xfrm>
          <a:prstGeom prst="rect">
            <a:avLst/>
          </a:prstGeom>
          <a:solidFill>
            <a:srgbClr val="A1DED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114" name="Google Shape;114;p15"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3400" y="288575"/>
            <a:ext cx="1441110" cy="435600"/>
          </a:xfrm>
          <a:prstGeom prst="rect">
            <a:avLst/>
          </a:prstGeom>
          <a:noFill/>
          <a:ln>
            <a:noFill/>
          </a:ln>
        </p:spPr>
      </p:pic>
      <p:sp>
        <p:nvSpPr>
          <p:cNvPr id="3" name="Title 2">
            <a:extLst>
              <a:ext uri="{FF2B5EF4-FFF2-40B4-BE49-F238E27FC236}">
                <a16:creationId xmlns:a16="http://schemas.microsoft.com/office/drawing/2014/main" id="{316B56F3-93F3-CC35-E0B8-D2C9B5FE5CD6}"/>
              </a:ext>
            </a:extLst>
          </p:cNvPr>
          <p:cNvSpPr>
            <a:spLocks noGrp="1"/>
          </p:cNvSpPr>
          <p:nvPr>
            <p:ph type="title" hasCustomPrompt="1"/>
          </p:nvPr>
        </p:nvSpPr>
        <p:spPr>
          <a:xfrm>
            <a:off x="98463" y="1012175"/>
            <a:ext cx="3492230" cy="3354025"/>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15" name="Google Shape;115;p15">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a:spLocks noGrp="1"/>
          </p:cNvSpPr>
          <p:nvPr>
            <p:ph type="pic" idx="2" hasCustomPrompt="1"/>
          </p:nvPr>
        </p:nvSpPr>
        <p:spPr>
          <a:xfrm>
            <a:off x="3832213" y="942300"/>
            <a:ext cx="5105100" cy="3423900"/>
          </a:xfrm>
          <a:prstGeom prst="rect">
            <a:avLst/>
          </a:prstGeom>
          <a:noFill/>
          <a:ln>
            <a:noFill/>
          </a:ln>
        </p:spPr>
        <p:txBody>
          <a:bodyPr/>
          <a:lstStyle/>
          <a:p>
            <a:r>
              <a:rPr lang="en-US" dirty="0"/>
              <a:t>Add picture</a:t>
            </a:r>
          </a:p>
        </p:txBody>
      </p:sp>
      <p:sp>
        <p:nvSpPr>
          <p:cNvPr id="117" name="Google Shape;117;p15"/>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045387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Meet the team" preserve="1" userDrawn="1">
  <p:cSld name="1_9. Meet the team">
    <p:spTree>
      <p:nvGrpSpPr>
        <p:cNvPr id="1" name="Shape 151"/>
        <p:cNvGrpSpPr/>
        <p:nvPr/>
      </p:nvGrpSpPr>
      <p:grpSpPr>
        <a:xfrm>
          <a:off x="0" y="0"/>
          <a:ext cx="0" cy="0"/>
          <a:chOff x="0" y="0"/>
          <a:chExt cx="0" cy="0"/>
        </a:xfrm>
      </p:grpSpPr>
      <p:sp>
        <p:nvSpPr>
          <p:cNvPr id="152" name="Google Shape;152;p2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56" name="Google Shape;156;p22"/>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lvl1pPr lvl="0" rtl="0">
              <a:spcBef>
                <a:spcPts val="0"/>
              </a:spcBef>
              <a:spcAft>
                <a:spcPts val="0"/>
              </a:spcAft>
              <a:buSzPts val="3500"/>
              <a:buNone/>
              <a:defRPr sz="3500" b="1" i="0">
                <a:latin typeface="Source Sans Pro Black" panose="020B0503030403020204" pitchFamily="34" charset="0"/>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dirty="0"/>
              <a:t>Click to edit Master title style</a:t>
            </a:r>
            <a:endParaRPr dirty="0"/>
          </a:p>
        </p:txBody>
      </p:sp>
      <p:sp>
        <p:nvSpPr>
          <p:cNvPr id="153" name="Google Shape;153;p22">
            <a:extLst>
              <a:ext uri="{C183D7F6-B498-43B3-948B-1728B52AA6E4}">
                <adec:decorative xmlns:adec="http://schemas.microsoft.com/office/drawing/2017/decorative" val="1"/>
              </a:ext>
            </a:extLst>
          </p:cNvPr>
          <p:cNvSpPr/>
          <p:nvPr/>
        </p:nvSpPr>
        <p:spPr>
          <a:xfrm>
            <a:off x="1047600" y="2072238"/>
            <a:ext cx="7048800" cy="541800"/>
          </a:xfrm>
          <a:prstGeom prst="rect">
            <a:avLst/>
          </a:prstGeom>
          <a:solidFill>
            <a:srgbClr val="A1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2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157" name="Google Shape;157;p22"/>
          <p:cNvSpPr>
            <a:spLocks noGrp="1"/>
          </p:cNvSpPr>
          <p:nvPr>
            <p:ph type="pic" idx="2"/>
          </p:nvPr>
        </p:nvSpPr>
        <p:spPr>
          <a:xfrm>
            <a:off x="1247700" y="1381050"/>
            <a:ext cx="1924200" cy="1924200"/>
          </a:xfrm>
          <a:prstGeom prst="ellipse">
            <a:avLst/>
          </a:prstGeom>
          <a:noFill/>
          <a:ln>
            <a:noFill/>
          </a:ln>
        </p:spPr>
      </p:sp>
      <p:sp>
        <p:nvSpPr>
          <p:cNvPr id="3" name="Text Placeholder 2">
            <a:extLst>
              <a:ext uri="{FF2B5EF4-FFF2-40B4-BE49-F238E27FC236}">
                <a16:creationId xmlns:a16="http://schemas.microsoft.com/office/drawing/2014/main" id="{FD3873FF-E047-E11C-6765-FBBC8EE4F68B}"/>
              </a:ext>
            </a:extLst>
          </p:cNvPr>
          <p:cNvSpPr>
            <a:spLocks noGrp="1"/>
          </p:cNvSpPr>
          <p:nvPr>
            <p:ph type="body" sz="quarter" idx="13" hasCustomPrompt="1"/>
          </p:nvPr>
        </p:nvSpPr>
        <p:spPr>
          <a:xfrm>
            <a:off x="1054100" y="3453731"/>
            <a:ext cx="2314575" cy="541800"/>
          </a:xfrm>
        </p:spPr>
        <p:txBody>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9" name="Text Placeholder 2">
            <a:extLst>
              <a:ext uri="{FF2B5EF4-FFF2-40B4-BE49-F238E27FC236}">
                <a16:creationId xmlns:a16="http://schemas.microsoft.com/office/drawing/2014/main" id="{0D644DF0-C66F-6D20-35C4-51DD98160F02}"/>
              </a:ext>
            </a:extLst>
          </p:cNvPr>
          <p:cNvSpPr>
            <a:spLocks noGrp="1"/>
          </p:cNvSpPr>
          <p:nvPr>
            <p:ph type="body" sz="quarter" idx="16" hasCustomPrompt="1"/>
          </p:nvPr>
        </p:nvSpPr>
        <p:spPr>
          <a:xfrm>
            <a:off x="1054100" y="4062487"/>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0" name="Google Shape;160;p22"/>
          <p:cNvSpPr>
            <a:spLocks noGrp="1"/>
          </p:cNvSpPr>
          <p:nvPr>
            <p:ph type="pic" idx="4"/>
          </p:nvPr>
        </p:nvSpPr>
        <p:spPr>
          <a:xfrm>
            <a:off x="3609900" y="1381050"/>
            <a:ext cx="1924200" cy="1924200"/>
          </a:xfrm>
          <a:prstGeom prst="ellipse">
            <a:avLst/>
          </a:prstGeom>
          <a:noFill/>
          <a:ln>
            <a:noFill/>
          </a:ln>
        </p:spPr>
      </p:sp>
      <p:sp>
        <p:nvSpPr>
          <p:cNvPr id="4" name="Text Placeholder 2">
            <a:extLst>
              <a:ext uri="{FF2B5EF4-FFF2-40B4-BE49-F238E27FC236}">
                <a16:creationId xmlns:a16="http://schemas.microsoft.com/office/drawing/2014/main" id="{D35EEC6B-E86D-71A7-BCDD-A8667B4BF086}"/>
              </a:ext>
            </a:extLst>
          </p:cNvPr>
          <p:cNvSpPr>
            <a:spLocks noGrp="1"/>
          </p:cNvSpPr>
          <p:nvPr>
            <p:ph type="body" sz="quarter" idx="14" hasCustomPrompt="1"/>
          </p:nvPr>
        </p:nvSpPr>
        <p:spPr>
          <a:xfrm>
            <a:off x="3416300" y="3453732"/>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0" name="Text Placeholder 2">
            <a:extLst>
              <a:ext uri="{FF2B5EF4-FFF2-40B4-BE49-F238E27FC236}">
                <a16:creationId xmlns:a16="http://schemas.microsoft.com/office/drawing/2014/main" id="{EE92A95C-BFD0-5975-C6FB-C3C038E82B96}"/>
              </a:ext>
            </a:extLst>
          </p:cNvPr>
          <p:cNvSpPr>
            <a:spLocks noGrp="1"/>
          </p:cNvSpPr>
          <p:nvPr>
            <p:ph type="body" sz="quarter" idx="17" hasCustomPrompt="1"/>
          </p:nvPr>
        </p:nvSpPr>
        <p:spPr>
          <a:xfrm>
            <a:off x="3416300" y="4062488"/>
            <a:ext cx="2314575" cy="407074"/>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3" name="Google Shape;163;p22"/>
          <p:cNvSpPr>
            <a:spLocks noGrp="1"/>
          </p:cNvSpPr>
          <p:nvPr>
            <p:ph type="pic" idx="7"/>
          </p:nvPr>
        </p:nvSpPr>
        <p:spPr>
          <a:xfrm>
            <a:off x="5972100" y="1381050"/>
            <a:ext cx="1924200" cy="1924200"/>
          </a:xfrm>
          <a:prstGeom prst="ellipse">
            <a:avLst/>
          </a:prstGeom>
          <a:noFill/>
          <a:ln>
            <a:noFill/>
          </a:ln>
        </p:spPr>
      </p:sp>
      <p:sp>
        <p:nvSpPr>
          <p:cNvPr id="5" name="Text Placeholder 2">
            <a:extLst>
              <a:ext uri="{FF2B5EF4-FFF2-40B4-BE49-F238E27FC236}">
                <a16:creationId xmlns:a16="http://schemas.microsoft.com/office/drawing/2014/main" id="{6F279A5A-7C6F-0783-7967-03C33B784E26}"/>
              </a:ext>
            </a:extLst>
          </p:cNvPr>
          <p:cNvSpPr>
            <a:spLocks noGrp="1"/>
          </p:cNvSpPr>
          <p:nvPr>
            <p:ph type="body" sz="quarter" idx="15" hasCustomPrompt="1"/>
          </p:nvPr>
        </p:nvSpPr>
        <p:spPr>
          <a:xfrm>
            <a:off x="5784850" y="3453731"/>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1" name="Text Placeholder 2">
            <a:extLst>
              <a:ext uri="{FF2B5EF4-FFF2-40B4-BE49-F238E27FC236}">
                <a16:creationId xmlns:a16="http://schemas.microsoft.com/office/drawing/2014/main" id="{C3A21074-44E0-AAE5-1E6A-1963BD30D17E}"/>
              </a:ext>
            </a:extLst>
          </p:cNvPr>
          <p:cNvSpPr>
            <a:spLocks noGrp="1"/>
          </p:cNvSpPr>
          <p:nvPr>
            <p:ph type="body" sz="quarter" idx="18" hasCustomPrompt="1"/>
          </p:nvPr>
        </p:nvSpPr>
        <p:spPr>
          <a:xfrm>
            <a:off x="5784850" y="4062486"/>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6" name="Google Shape;166;p22"/>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pic>
        <p:nvPicPr>
          <p:cNvPr id="155" name="Google Shape;155;p2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Tree>
    <p:extLst>
      <p:ext uri="{BB962C8B-B14F-4D97-AF65-F5344CB8AC3E}">
        <p14:creationId xmlns:p14="http://schemas.microsoft.com/office/powerpoint/2010/main" val="1129504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AFD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1pPr>
            <a:lvl2pPr marL="914400" lvl="1"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2pPr>
            <a:lvl3pPr marL="1371600" lvl="2"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3pPr>
            <a:lvl4pPr marL="1828800" lvl="3"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4pPr>
            <a:lvl5pPr marL="2286000" lvl="4"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5pPr>
            <a:lvl6pPr marL="2743200" lvl="5"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6pPr>
            <a:lvl7pPr marL="3200400" lvl="6"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7pPr>
            <a:lvl8pPr marL="3657600" lvl="7"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8pPr>
            <a:lvl9pPr marL="4114800" lvl="8"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 id="2147483700" r:id="rId29"/>
    <p:sldLayoutId id="2147483701" r:id="rId30"/>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16.png"/><Relationship Id="rId7" Type="http://schemas.openxmlformats.org/officeDocument/2006/relationships/diagramColors" Target="../diagrams/colors6.xml"/><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5.jpeg"/><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1.xml"/><Relationship Id="rId5" Type="http://schemas.openxmlformats.org/officeDocument/2006/relationships/image" Target="../media/image27.png"/><Relationship Id="rId4" Type="http://schemas.openxmlformats.org/officeDocument/2006/relationships/image" Target="../media/image26.jpe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1.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29.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5.jpeg"/><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8.xml"/><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EDD7-DF74-EF8C-E4B3-5740FC7C80DD}"/>
              </a:ext>
            </a:extLst>
          </p:cNvPr>
          <p:cNvSpPr>
            <a:spLocks noGrp="1"/>
          </p:cNvSpPr>
          <p:nvPr>
            <p:ph type="title"/>
          </p:nvPr>
        </p:nvSpPr>
        <p:spPr/>
        <p:txBody>
          <a:bodyPr/>
          <a:lstStyle/>
          <a:p>
            <a:r>
              <a:rPr lang="en-US" dirty="0"/>
              <a:t>Cognitive correlates of action video gaming</a:t>
            </a:r>
          </a:p>
        </p:txBody>
      </p:sp>
      <p:sp>
        <p:nvSpPr>
          <p:cNvPr id="3" name="Text Placeholder 2">
            <a:extLst>
              <a:ext uri="{FF2B5EF4-FFF2-40B4-BE49-F238E27FC236}">
                <a16:creationId xmlns:a16="http://schemas.microsoft.com/office/drawing/2014/main" id="{268BAA00-096B-4DA3-E946-FC29564705EA}"/>
              </a:ext>
            </a:extLst>
          </p:cNvPr>
          <p:cNvSpPr>
            <a:spLocks noGrp="1"/>
          </p:cNvSpPr>
          <p:nvPr>
            <p:ph type="body" sz="quarter" idx="11"/>
          </p:nvPr>
        </p:nvSpPr>
        <p:spPr>
          <a:xfrm>
            <a:off x="165100" y="3110961"/>
            <a:ext cx="5238750" cy="1050333"/>
          </a:xfrm>
        </p:spPr>
        <p:txBody>
          <a:bodyPr>
            <a:normAutofit/>
          </a:bodyPr>
          <a:lstStyle/>
          <a:p>
            <a:r>
              <a:rPr lang="en-US" dirty="0"/>
              <a:t>Eleanor R. A. Hyde</a:t>
            </a:r>
          </a:p>
          <a:p>
            <a:r>
              <a:rPr lang="en-US" dirty="0"/>
              <a:t>Dr Claudia von Bastian &amp; Dr Dan Carroll</a:t>
            </a:r>
          </a:p>
          <a:p>
            <a:endParaRPr lang="en-US" dirty="0"/>
          </a:p>
        </p:txBody>
      </p:sp>
      <p:sp>
        <p:nvSpPr>
          <p:cNvPr id="7" name="Text Placeholder 6">
            <a:extLst>
              <a:ext uri="{FF2B5EF4-FFF2-40B4-BE49-F238E27FC236}">
                <a16:creationId xmlns:a16="http://schemas.microsoft.com/office/drawing/2014/main" id="{6377B9AE-3384-0EAE-5BE9-7670B107F4EF}"/>
              </a:ext>
            </a:extLst>
          </p:cNvPr>
          <p:cNvSpPr>
            <a:spLocks noGrp="1"/>
          </p:cNvSpPr>
          <p:nvPr>
            <p:ph type="body" sz="quarter" idx="13"/>
          </p:nvPr>
        </p:nvSpPr>
        <p:spPr>
          <a:xfrm>
            <a:off x="977147" y="4408407"/>
            <a:ext cx="2171700" cy="592138"/>
          </a:xfrm>
        </p:spPr>
        <p:txBody>
          <a:bodyPr/>
          <a:lstStyle/>
          <a:p>
            <a:r>
              <a:rPr lang="en-GB" dirty="0"/>
              <a:t>07/06/2023</a:t>
            </a:r>
          </a:p>
        </p:txBody>
      </p:sp>
      <p:pic>
        <p:nvPicPr>
          <p:cNvPr id="5" name="Picture 4">
            <a:extLst>
              <a:ext uri="{FF2B5EF4-FFF2-40B4-BE49-F238E27FC236}">
                <a16:creationId xmlns:a16="http://schemas.microsoft.com/office/drawing/2014/main" id="{548B04AE-4551-9F55-015C-BD194BC9EE4E}"/>
              </a:ext>
            </a:extLst>
          </p:cNvPr>
          <p:cNvPicPr>
            <a:picLocks noChangeAspect="1"/>
          </p:cNvPicPr>
          <p:nvPr/>
        </p:nvPicPr>
        <p:blipFill>
          <a:blip r:embed="rId2"/>
          <a:stretch>
            <a:fillRect/>
          </a:stretch>
        </p:blipFill>
        <p:spPr>
          <a:xfrm>
            <a:off x="2457450" y="109439"/>
            <a:ext cx="1289593" cy="1289593"/>
          </a:xfrm>
          <a:prstGeom prst="rect">
            <a:avLst/>
          </a:prstGeom>
        </p:spPr>
      </p:pic>
    </p:spTree>
    <p:extLst>
      <p:ext uri="{BB962C8B-B14F-4D97-AF65-F5344CB8AC3E}">
        <p14:creationId xmlns:p14="http://schemas.microsoft.com/office/powerpoint/2010/main" val="3649438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DCD0A-5103-2D10-1362-93EB9F392FA2}"/>
              </a:ext>
            </a:extLst>
          </p:cNvPr>
          <p:cNvSpPr>
            <a:spLocks noGrp="1"/>
          </p:cNvSpPr>
          <p:nvPr>
            <p:ph type="title"/>
          </p:nvPr>
        </p:nvSpPr>
        <p:spPr/>
        <p:txBody>
          <a:bodyPr/>
          <a:lstStyle/>
          <a:p>
            <a:r>
              <a:rPr lang="en-US" dirty="0"/>
              <a:t>Study 1a:</a:t>
            </a:r>
          </a:p>
        </p:txBody>
      </p:sp>
      <p:sp>
        <p:nvSpPr>
          <p:cNvPr id="4" name="Slide Number Placeholder 3">
            <a:extLst>
              <a:ext uri="{FF2B5EF4-FFF2-40B4-BE49-F238E27FC236}">
                <a16:creationId xmlns:a16="http://schemas.microsoft.com/office/drawing/2014/main" id="{490A4782-654F-367E-13C6-01374A323C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10</a:t>
            </a:fld>
            <a:endParaRPr lang="en-GB"/>
          </a:p>
        </p:txBody>
      </p:sp>
      <p:pic>
        <p:nvPicPr>
          <p:cNvPr id="2052" name="Picture 4" descr="questionnaire Icon - Free PNG &amp; SVG 3537554 - Noun Project">
            <a:extLst>
              <a:ext uri="{FF2B5EF4-FFF2-40B4-BE49-F238E27FC236}">
                <a16:creationId xmlns:a16="http://schemas.microsoft.com/office/drawing/2014/main" id="{F7FCE909-DBCC-9B8B-5C08-554A530EE1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59" t="5189" r="7357" b="7161"/>
          <a:stretch/>
        </p:blipFill>
        <p:spPr bwMode="auto">
          <a:xfrm>
            <a:off x="4509066" y="1651200"/>
            <a:ext cx="1339503" cy="134050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 name="Diagram 19">
            <a:extLst>
              <a:ext uri="{FF2B5EF4-FFF2-40B4-BE49-F238E27FC236}">
                <a16:creationId xmlns:a16="http://schemas.microsoft.com/office/drawing/2014/main" id="{5CD22412-F7D1-2EFE-8AC9-981AAF09FC2D}"/>
              </a:ext>
            </a:extLst>
          </p:cNvPr>
          <p:cNvGraphicFramePr/>
          <p:nvPr>
            <p:extLst>
              <p:ext uri="{D42A27DB-BD31-4B8C-83A1-F6EECF244321}">
                <p14:modId xmlns:p14="http://schemas.microsoft.com/office/powerpoint/2010/main" val="2326193408"/>
              </p:ext>
            </p:extLst>
          </p:nvPr>
        </p:nvGraphicFramePr>
        <p:xfrm>
          <a:off x="-432662" y="1378489"/>
          <a:ext cx="3823393" cy="36897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1" name="TextBox 20">
            <a:extLst>
              <a:ext uri="{FF2B5EF4-FFF2-40B4-BE49-F238E27FC236}">
                <a16:creationId xmlns:a16="http://schemas.microsoft.com/office/drawing/2014/main" id="{2B44B776-059F-C096-2BD0-A9EE760F61D8}"/>
              </a:ext>
            </a:extLst>
          </p:cNvPr>
          <p:cNvSpPr txBox="1"/>
          <p:nvPr/>
        </p:nvSpPr>
        <p:spPr>
          <a:xfrm>
            <a:off x="1979920" y="3525359"/>
            <a:ext cx="2237951" cy="830997"/>
          </a:xfrm>
          <a:prstGeom prst="rect">
            <a:avLst/>
          </a:prstGeom>
          <a:noFill/>
        </p:spPr>
        <p:txBody>
          <a:bodyPr wrap="square" rtlCol="0">
            <a:spAutoFit/>
          </a:bodyPr>
          <a:lstStyle/>
          <a:p>
            <a:r>
              <a:rPr lang="en-GB" sz="1200" dirty="0">
                <a:latin typeface="Source Sans Pro" panose="020B0503030403020204" pitchFamily="34" charset="0"/>
                <a:ea typeface="Source Sans Pro" panose="020B0503030403020204" pitchFamily="34" charset="0"/>
              </a:rPr>
              <a:t>Total hours playtime</a:t>
            </a:r>
          </a:p>
          <a:p>
            <a:r>
              <a:rPr lang="en-GB" sz="1200" dirty="0">
                <a:latin typeface="Source Sans Pro" panose="020B0503030403020204" pitchFamily="34" charset="0"/>
                <a:ea typeface="Source Sans Pro" panose="020B0503030403020204" pitchFamily="34" charset="0"/>
              </a:rPr>
              <a:t>Weekly hours playtime</a:t>
            </a:r>
          </a:p>
          <a:p>
            <a:r>
              <a:rPr lang="en-GB" sz="1200" dirty="0">
                <a:latin typeface="Source Sans Pro" panose="020B0503030403020204" pitchFamily="34" charset="0"/>
                <a:ea typeface="Source Sans Pro" panose="020B0503030403020204" pitchFamily="34" charset="0"/>
              </a:rPr>
              <a:t>Current Ranking (Standard MM)</a:t>
            </a:r>
          </a:p>
          <a:p>
            <a:r>
              <a:rPr lang="en-GB" sz="1200" dirty="0">
                <a:latin typeface="Source Sans Pro" panose="020B0503030403020204" pitchFamily="34" charset="0"/>
                <a:ea typeface="Source Sans Pro" panose="020B0503030403020204" pitchFamily="34" charset="0"/>
              </a:rPr>
              <a:t>Self-rated expertise</a:t>
            </a:r>
          </a:p>
        </p:txBody>
      </p:sp>
      <p:sp>
        <p:nvSpPr>
          <p:cNvPr id="3" name="Content Placeholder 8">
            <a:extLst>
              <a:ext uri="{FF2B5EF4-FFF2-40B4-BE49-F238E27FC236}">
                <a16:creationId xmlns:a16="http://schemas.microsoft.com/office/drawing/2014/main" id="{B7FB708C-D355-BE7C-7756-083ED69CEDDA}"/>
              </a:ext>
            </a:extLst>
          </p:cNvPr>
          <p:cNvSpPr txBox="1">
            <a:spLocks/>
          </p:cNvSpPr>
          <p:nvPr/>
        </p:nvSpPr>
        <p:spPr>
          <a:xfrm>
            <a:off x="4509066" y="3604179"/>
            <a:ext cx="4771735" cy="1266048"/>
          </a:xfrm>
          <a:prstGeom prst="rect">
            <a:avLst/>
          </a:prstGeom>
        </p:spPr>
        <p:txBody>
          <a:bodyPr>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1200" dirty="0">
                <a:latin typeface="Source Sans Pro" panose="020B0503030403020204" pitchFamily="34" charset="0"/>
                <a:ea typeface="Source Sans Pro" panose="020B0503030403020204" pitchFamily="34" charset="0"/>
              </a:rPr>
              <a:t>3 Blocks:</a:t>
            </a:r>
          </a:p>
          <a:p>
            <a:pPr marL="457200" indent="-457200">
              <a:buFont typeface="+mj-lt"/>
              <a:buAutoNum type="arabicPeriod"/>
            </a:pPr>
            <a:r>
              <a:rPr lang="en-GB" sz="1200" b="1" dirty="0">
                <a:latin typeface="Source Sans Pro" panose="020B0503030403020204" pitchFamily="34" charset="0"/>
                <a:ea typeface="Source Sans Pro" panose="020B0503030403020204" pitchFamily="34" charset="0"/>
              </a:rPr>
              <a:t>Single-rule 1: </a:t>
            </a:r>
            <a:r>
              <a:rPr lang="en-GB" sz="1200" dirty="0">
                <a:latin typeface="Source Sans Pro" panose="020B0503030403020204" pitchFamily="34" charset="0"/>
                <a:ea typeface="Source Sans Pro" panose="020B0503030403020204" pitchFamily="34" charset="0"/>
              </a:rPr>
              <a:t>shape then colour </a:t>
            </a:r>
          </a:p>
          <a:p>
            <a:pPr marL="457200" indent="-457200">
              <a:buFont typeface="+mj-lt"/>
              <a:buAutoNum type="arabicPeriod"/>
            </a:pPr>
            <a:r>
              <a:rPr lang="en-GB" sz="1200" b="1" dirty="0">
                <a:latin typeface="Source Sans Pro" panose="020B0503030403020204" pitchFamily="34" charset="0"/>
                <a:ea typeface="Source Sans Pro" panose="020B0503030403020204" pitchFamily="34" charset="0"/>
              </a:rPr>
              <a:t>Mixed-rule: </a:t>
            </a:r>
            <a:r>
              <a:rPr lang="en-GB" sz="1200" dirty="0">
                <a:latin typeface="Source Sans Pro" panose="020B0503030403020204" pitchFamily="34" charset="0"/>
                <a:ea typeface="Source Sans Pro" panose="020B0503030403020204" pitchFamily="34" charset="0"/>
              </a:rPr>
              <a:t>switching from shape and colour</a:t>
            </a:r>
          </a:p>
          <a:p>
            <a:pPr marL="457200" indent="-457200">
              <a:buFont typeface="+mj-lt"/>
              <a:buAutoNum type="arabicPeriod"/>
            </a:pPr>
            <a:r>
              <a:rPr lang="en-GB" sz="1200" b="1" dirty="0">
                <a:latin typeface="Source Sans Pro" panose="020B0503030403020204" pitchFamily="34" charset="0"/>
                <a:ea typeface="Source Sans Pro" panose="020B0503030403020204" pitchFamily="34" charset="0"/>
              </a:rPr>
              <a:t>Single-rule 2: </a:t>
            </a:r>
            <a:r>
              <a:rPr lang="en-GB" sz="1200" dirty="0">
                <a:latin typeface="Source Sans Pro" panose="020B0503030403020204" pitchFamily="34" charset="0"/>
                <a:ea typeface="Source Sans Pro" panose="020B0503030403020204" pitchFamily="34" charset="0"/>
              </a:rPr>
              <a:t>colour then shape</a:t>
            </a:r>
          </a:p>
          <a:p>
            <a:r>
              <a:rPr lang="en-GB" sz="1200" dirty="0">
                <a:latin typeface="Source Sans Pro" panose="020B0503030403020204" pitchFamily="34" charset="0"/>
                <a:ea typeface="Source Sans Pro" panose="020B0503030403020204" pitchFamily="34" charset="0"/>
              </a:rPr>
              <a:t>Within the Mixed-Rule Block:</a:t>
            </a:r>
          </a:p>
          <a:p>
            <a:pPr>
              <a:buFont typeface="Wingdings" panose="05000000000000000000" pitchFamily="2" charset="2"/>
              <a:buChar char="§"/>
            </a:pPr>
            <a:r>
              <a:rPr lang="en-GB" sz="1200" dirty="0">
                <a:latin typeface="Source Sans Pro" panose="020B0503030403020204" pitchFamily="34" charset="0"/>
                <a:ea typeface="Source Sans Pro" panose="020B0503030403020204" pitchFamily="34" charset="0"/>
              </a:rPr>
              <a:t> </a:t>
            </a:r>
            <a:r>
              <a:rPr lang="en-GB" sz="1200" b="1" dirty="0">
                <a:latin typeface="Source Sans Pro" panose="020B0503030403020204" pitchFamily="34" charset="0"/>
                <a:ea typeface="Source Sans Pro" panose="020B0503030403020204" pitchFamily="34" charset="0"/>
              </a:rPr>
              <a:t>Repetition trials: </a:t>
            </a:r>
            <a:r>
              <a:rPr lang="en-GB" sz="1200" dirty="0">
                <a:latin typeface="Source Sans Pro" panose="020B0503030403020204" pitchFamily="34" charset="0"/>
                <a:ea typeface="Source Sans Pro" panose="020B0503030403020204" pitchFamily="34" charset="0"/>
              </a:rPr>
              <a:t>same rule in successive trials </a:t>
            </a:r>
          </a:p>
          <a:p>
            <a:pPr>
              <a:buFont typeface="Wingdings" panose="05000000000000000000" pitchFamily="2" charset="2"/>
              <a:buChar char="§"/>
            </a:pPr>
            <a:r>
              <a:rPr lang="en-GB" sz="1200" dirty="0">
                <a:latin typeface="Source Sans Pro" panose="020B0503030403020204" pitchFamily="34" charset="0"/>
                <a:ea typeface="Source Sans Pro" panose="020B0503030403020204" pitchFamily="34" charset="0"/>
              </a:rPr>
              <a:t> </a:t>
            </a:r>
            <a:r>
              <a:rPr lang="en-GB" sz="1200" b="1" dirty="0">
                <a:latin typeface="Source Sans Pro" panose="020B0503030403020204" pitchFamily="34" charset="0"/>
                <a:ea typeface="Source Sans Pro" panose="020B0503030403020204" pitchFamily="34" charset="0"/>
              </a:rPr>
              <a:t>Switch trials: </a:t>
            </a:r>
            <a:r>
              <a:rPr lang="en-GB" sz="1200" dirty="0">
                <a:latin typeface="Source Sans Pro" panose="020B0503030403020204" pitchFamily="34" charset="0"/>
                <a:ea typeface="Source Sans Pro" panose="020B0503030403020204" pitchFamily="34" charset="0"/>
              </a:rPr>
              <a:t>rules changed from the preceding to the current trial</a:t>
            </a:r>
          </a:p>
        </p:txBody>
      </p:sp>
      <p:sp>
        <p:nvSpPr>
          <p:cNvPr id="5" name="TextBox 4">
            <a:extLst>
              <a:ext uri="{FF2B5EF4-FFF2-40B4-BE49-F238E27FC236}">
                <a16:creationId xmlns:a16="http://schemas.microsoft.com/office/drawing/2014/main" id="{1049C2E3-F605-83C7-5E23-1B4AD5F965BD}"/>
              </a:ext>
            </a:extLst>
          </p:cNvPr>
          <p:cNvSpPr txBox="1"/>
          <p:nvPr/>
        </p:nvSpPr>
        <p:spPr>
          <a:xfrm>
            <a:off x="676762" y="1328280"/>
            <a:ext cx="1844584" cy="307777"/>
          </a:xfrm>
          <a:prstGeom prst="rect">
            <a:avLst/>
          </a:prstGeom>
          <a:noFill/>
        </p:spPr>
        <p:txBody>
          <a:bodyPr wrap="square" rtlCol="0">
            <a:spAutoFit/>
          </a:bodyPr>
          <a:lstStyle/>
          <a:p>
            <a:r>
              <a:rPr lang="en-GB" dirty="0"/>
              <a:t>1. Interviews </a:t>
            </a:r>
            <a:r>
              <a:rPr lang="en-GB" i="1" dirty="0"/>
              <a:t>N</a:t>
            </a:r>
            <a:r>
              <a:rPr lang="en-GB" dirty="0"/>
              <a:t> = 3</a:t>
            </a:r>
          </a:p>
        </p:txBody>
      </p:sp>
      <p:sp>
        <p:nvSpPr>
          <p:cNvPr id="6" name="TextBox 5">
            <a:extLst>
              <a:ext uri="{FF2B5EF4-FFF2-40B4-BE49-F238E27FC236}">
                <a16:creationId xmlns:a16="http://schemas.microsoft.com/office/drawing/2014/main" id="{DB13FDCE-3398-6B1D-F218-D94B148AADF0}"/>
              </a:ext>
            </a:extLst>
          </p:cNvPr>
          <p:cNvSpPr txBox="1"/>
          <p:nvPr/>
        </p:nvSpPr>
        <p:spPr>
          <a:xfrm>
            <a:off x="4572000" y="1414646"/>
            <a:ext cx="3389794" cy="307777"/>
          </a:xfrm>
          <a:prstGeom prst="rect">
            <a:avLst/>
          </a:prstGeom>
          <a:noFill/>
        </p:spPr>
        <p:txBody>
          <a:bodyPr wrap="square" rtlCol="0">
            <a:spAutoFit/>
          </a:bodyPr>
          <a:lstStyle/>
          <a:p>
            <a:r>
              <a:rPr lang="en-GB" dirty="0"/>
              <a:t>2. Cross-sectional online study </a:t>
            </a:r>
            <a:r>
              <a:rPr lang="en-GB" i="1" dirty="0"/>
              <a:t>N</a:t>
            </a:r>
            <a:r>
              <a:rPr lang="en-GB" dirty="0"/>
              <a:t> = 235</a:t>
            </a:r>
          </a:p>
        </p:txBody>
      </p:sp>
      <p:pic>
        <p:nvPicPr>
          <p:cNvPr id="9" name="Picture 8" descr="A picture containing text, screenshot, font, diagram&#10;&#10;Description automatically generated">
            <a:extLst>
              <a:ext uri="{FF2B5EF4-FFF2-40B4-BE49-F238E27FC236}">
                <a16:creationId xmlns:a16="http://schemas.microsoft.com/office/drawing/2014/main" id="{9C7E5258-8A98-2BF8-B6BB-9A486097CA6A}"/>
              </a:ext>
            </a:extLst>
          </p:cNvPr>
          <p:cNvPicPr>
            <a:picLocks noChangeAspect="1"/>
          </p:cNvPicPr>
          <p:nvPr/>
        </p:nvPicPr>
        <p:blipFill>
          <a:blip r:embed="rId9"/>
          <a:stretch>
            <a:fillRect/>
          </a:stretch>
        </p:blipFill>
        <p:spPr>
          <a:xfrm>
            <a:off x="5824464" y="1724363"/>
            <a:ext cx="3165142" cy="2112627"/>
          </a:xfrm>
          <a:prstGeom prst="rect">
            <a:avLst/>
          </a:prstGeom>
        </p:spPr>
      </p:pic>
      <p:sp>
        <p:nvSpPr>
          <p:cNvPr id="11" name="TextBox 10">
            <a:extLst>
              <a:ext uri="{FF2B5EF4-FFF2-40B4-BE49-F238E27FC236}">
                <a16:creationId xmlns:a16="http://schemas.microsoft.com/office/drawing/2014/main" id="{9ED7B5C8-6FE9-B011-7CA9-0D1B0D0C6FB3}"/>
              </a:ext>
            </a:extLst>
          </p:cNvPr>
          <p:cNvSpPr txBox="1"/>
          <p:nvPr/>
        </p:nvSpPr>
        <p:spPr>
          <a:xfrm>
            <a:off x="28527" y="712114"/>
            <a:ext cx="8961079" cy="400110"/>
          </a:xfrm>
          <a:prstGeom prst="rect">
            <a:avLst/>
          </a:prstGeom>
          <a:noFill/>
        </p:spPr>
        <p:txBody>
          <a:bodyPr wrap="square" rtlCol="0">
            <a:spAutoFit/>
          </a:bodyPr>
          <a:lstStyle/>
          <a:p>
            <a:pPr algn="ctr"/>
            <a:r>
              <a:rPr lang="en-GB" sz="2000" b="1" dirty="0">
                <a:solidFill>
                  <a:schemeClr val="bg2"/>
                </a:solidFill>
                <a:effectLst/>
                <a:latin typeface="Source Sans Pro" panose="020B0503030403020204" pitchFamily="34" charset="0"/>
                <a:ea typeface="Calibri" panose="020F0502020204030204" pitchFamily="34" charset="0"/>
              </a:rPr>
              <a:t>Cross-sectional </a:t>
            </a:r>
            <a:r>
              <a:rPr lang="en-GB" sz="2000" b="1" dirty="0">
                <a:solidFill>
                  <a:schemeClr val="bg2"/>
                </a:solidFill>
                <a:latin typeface="Source Sans Pro" panose="020B0503030403020204" pitchFamily="34" charset="0"/>
                <a:ea typeface="Calibri" panose="020F0502020204030204" pitchFamily="34" charset="0"/>
              </a:rPr>
              <a:t>s</a:t>
            </a:r>
            <a:r>
              <a:rPr lang="en-GB" sz="2000" b="1" dirty="0">
                <a:solidFill>
                  <a:schemeClr val="bg2"/>
                </a:solidFill>
                <a:effectLst/>
                <a:latin typeface="Source Sans Pro" panose="020B0503030403020204" pitchFamily="34" charset="0"/>
                <a:ea typeface="Calibri" panose="020F0502020204030204" pitchFamily="34" charset="0"/>
              </a:rPr>
              <a:t>tudy of Habitual and Professional Counter-strike </a:t>
            </a:r>
            <a:r>
              <a:rPr lang="en-GB" sz="2000" b="1" dirty="0">
                <a:solidFill>
                  <a:schemeClr val="bg2"/>
                </a:solidFill>
                <a:latin typeface="Source Sans Pro" panose="020B0503030403020204" pitchFamily="34" charset="0"/>
                <a:ea typeface="Calibri" panose="020F0502020204030204" pitchFamily="34" charset="0"/>
              </a:rPr>
              <a:t>p</a:t>
            </a:r>
            <a:r>
              <a:rPr lang="en-GB" sz="2000" b="1" dirty="0">
                <a:solidFill>
                  <a:schemeClr val="bg2"/>
                </a:solidFill>
                <a:effectLst/>
                <a:latin typeface="Source Sans Pro" panose="020B0503030403020204" pitchFamily="34" charset="0"/>
                <a:ea typeface="Calibri" panose="020F0502020204030204" pitchFamily="34" charset="0"/>
              </a:rPr>
              <a:t>layers</a:t>
            </a:r>
          </a:p>
        </p:txBody>
      </p:sp>
    </p:spTree>
    <p:extLst>
      <p:ext uri="{BB962C8B-B14F-4D97-AF65-F5344CB8AC3E}">
        <p14:creationId xmlns:p14="http://schemas.microsoft.com/office/powerpoint/2010/main" val="351220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5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P spid="21" grpId="0"/>
      <p:bldP spid="3" grpId="0"/>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9D9B6-1A13-86AF-E26C-BD7B1E083B49}"/>
              </a:ext>
            </a:extLst>
          </p:cNvPr>
          <p:cNvSpPr>
            <a:spLocks noGrp="1"/>
          </p:cNvSpPr>
          <p:nvPr>
            <p:ph type="title"/>
          </p:nvPr>
        </p:nvSpPr>
        <p:spPr/>
        <p:txBody>
          <a:bodyPr/>
          <a:lstStyle/>
          <a:p>
            <a:r>
              <a:rPr lang="en-GB" dirty="0"/>
              <a:t>K means cluster analysis </a:t>
            </a:r>
          </a:p>
        </p:txBody>
      </p:sp>
      <p:sp>
        <p:nvSpPr>
          <p:cNvPr id="3" name="Slide Number Placeholder 2">
            <a:extLst>
              <a:ext uri="{FF2B5EF4-FFF2-40B4-BE49-F238E27FC236}">
                <a16:creationId xmlns:a16="http://schemas.microsoft.com/office/drawing/2014/main" id="{097A56D1-EED1-42C7-32FA-FF49C74D645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11</a:t>
            </a:fld>
            <a:endParaRPr lang="en-GB"/>
          </a:p>
        </p:txBody>
      </p:sp>
      <p:pic>
        <p:nvPicPr>
          <p:cNvPr id="4" name="Picture 3" descr="Chart, scatter chart&#10;&#10;Description automatically generated">
            <a:extLst>
              <a:ext uri="{FF2B5EF4-FFF2-40B4-BE49-F238E27FC236}">
                <a16:creationId xmlns:a16="http://schemas.microsoft.com/office/drawing/2014/main" id="{7F46E98F-0A28-98D3-CBA4-60FC1158F7F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43" t="14149" r="1339" b="6929"/>
          <a:stretch/>
        </p:blipFill>
        <p:spPr bwMode="auto">
          <a:xfrm>
            <a:off x="122925" y="978048"/>
            <a:ext cx="4320000" cy="3610707"/>
          </a:xfrm>
          <a:prstGeom prst="rect">
            <a:avLst/>
          </a:prstGeom>
          <a:extLst>
            <a:ext uri="{53640926-AAD7-44D8-BBD7-CCE9431645EC}">
              <a14:shadowObscured xmlns:a14="http://schemas.microsoft.com/office/drawing/2010/main"/>
            </a:ext>
          </a:extLst>
        </p:spPr>
      </p:pic>
      <p:pic>
        <p:nvPicPr>
          <p:cNvPr id="5" name="Content Placeholder 10" descr="Chart, scatter chart&#10;&#10;Description automatically generated">
            <a:extLst>
              <a:ext uri="{FF2B5EF4-FFF2-40B4-BE49-F238E27FC236}">
                <a16:creationId xmlns:a16="http://schemas.microsoft.com/office/drawing/2014/main" id="{EEFEDFBF-8980-E360-1CC9-DEDEB53228E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688" t="13158" r="1592" b="7206"/>
          <a:stretch/>
        </p:blipFill>
        <p:spPr bwMode="auto">
          <a:xfrm>
            <a:off x="4701076" y="978048"/>
            <a:ext cx="4320000" cy="367084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9900049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EB5A5-57F3-6C5F-E85C-D71CD122904E}"/>
              </a:ext>
            </a:extLst>
          </p:cNvPr>
          <p:cNvSpPr>
            <a:spLocks noGrp="1"/>
          </p:cNvSpPr>
          <p:nvPr>
            <p:ph type="title"/>
          </p:nvPr>
        </p:nvSpPr>
        <p:spPr/>
        <p:txBody>
          <a:bodyPr/>
          <a:lstStyle/>
          <a:p>
            <a:r>
              <a:rPr lang="en-GB" dirty="0"/>
              <a:t>Processing speed</a:t>
            </a:r>
          </a:p>
        </p:txBody>
      </p:sp>
      <p:sp>
        <p:nvSpPr>
          <p:cNvPr id="3" name="Slide Number Placeholder 2">
            <a:extLst>
              <a:ext uri="{FF2B5EF4-FFF2-40B4-BE49-F238E27FC236}">
                <a16:creationId xmlns:a16="http://schemas.microsoft.com/office/drawing/2014/main" id="{B1BD82EF-BD80-01A6-B840-792ADD7B81C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12</a:t>
            </a:fld>
            <a:endParaRPr lang="en-GB"/>
          </a:p>
        </p:txBody>
      </p:sp>
      <p:pic>
        <p:nvPicPr>
          <p:cNvPr id="11" name="Picture 10">
            <a:extLst>
              <a:ext uri="{FF2B5EF4-FFF2-40B4-BE49-F238E27FC236}">
                <a16:creationId xmlns:a16="http://schemas.microsoft.com/office/drawing/2014/main" id="{A4DD2E77-237F-BF96-CEBF-AB2C687D2B85}"/>
              </a:ext>
            </a:extLst>
          </p:cNvPr>
          <p:cNvPicPr>
            <a:picLocks noChangeAspect="1"/>
          </p:cNvPicPr>
          <p:nvPr/>
        </p:nvPicPr>
        <p:blipFill>
          <a:blip r:embed="rId3"/>
          <a:stretch>
            <a:fillRect/>
          </a:stretch>
        </p:blipFill>
        <p:spPr>
          <a:xfrm>
            <a:off x="271876" y="940376"/>
            <a:ext cx="8280000" cy="3971889"/>
          </a:xfrm>
          <a:prstGeom prst="rect">
            <a:avLst/>
          </a:prstGeom>
        </p:spPr>
      </p:pic>
    </p:spTree>
    <p:extLst>
      <p:ext uri="{BB962C8B-B14F-4D97-AF65-F5344CB8AC3E}">
        <p14:creationId xmlns:p14="http://schemas.microsoft.com/office/powerpoint/2010/main" val="855561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BEEF7-4162-FD35-9D20-E777D60931ED}"/>
              </a:ext>
            </a:extLst>
          </p:cNvPr>
          <p:cNvSpPr>
            <a:spLocks noGrp="1"/>
          </p:cNvSpPr>
          <p:nvPr>
            <p:ph type="title"/>
          </p:nvPr>
        </p:nvSpPr>
        <p:spPr/>
        <p:txBody>
          <a:bodyPr/>
          <a:lstStyle/>
          <a:p>
            <a:r>
              <a:rPr lang="en-GB" dirty="0"/>
              <a:t>Mixing and Switching</a:t>
            </a:r>
          </a:p>
        </p:txBody>
      </p:sp>
      <p:sp>
        <p:nvSpPr>
          <p:cNvPr id="3" name="Slide Number Placeholder 2">
            <a:extLst>
              <a:ext uri="{FF2B5EF4-FFF2-40B4-BE49-F238E27FC236}">
                <a16:creationId xmlns:a16="http://schemas.microsoft.com/office/drawing/2014/main" id="{8A601768-9381-0E1E-0467-2F727ACD2AB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pic>
        <p:nvPicPr>
          <p:cNvPr id="4" name="Picture 3">
            <a:extLst>
              <a:ext uri="{FF2B5EF4-FFF2-40B4-BE49-F238E27FC236}">
                <a16:creationId xmlns:a16="http://schemas.microsoft.com/office/drawing/2014/main" id="{8C0451FB-BCAD-8B6C-9D18-11FBCEC4B29C}"/>
              </a:ext>
            </a:extLst>
          </p:cNvPr>
          <p:cNvPicPr>
            <a:picLocks noChangeAspect="1"/>
          </p:cNvPicPr>
          <p:nvPr/>
        </p:nvPicPr>
        <p:blipFill>
          <a:blip r:embed="rId3"/>
          <a:stretch>
            <a:fillRect/>
          </a:stretch>
        </p:blipFill>
        <p:spPr>
          <a:xfrm>
            <a:off x="271876" y="1193950"/>
            <a:ext cx="8280000" cy="3707395"/>
          </a:xfrm>
          <a:prstGeom prst="rect">
            <a:avLst/>
          </a:prstGeom>
        </p:spPr>
      </p:pic>
    </p:spTree>
    <p:extLst>
      <p:ext uri="{BB962C8B-B14F-4D97-AF65-F5344CB8AC3E}">
        <p14:creationId xmlns:p14="http://schemas.microsoft.com/office/powerpoint/2010/main" val="3362573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8B2FB-07AD-EC1C-FE5E-5E400131BAFB}"/>
              </a:ext>
            </a:extLst>
          </p:cNvPr>
          <p:cNvSpPr>
            <a:spLocks noGrp="1"/>
          </p:cNvSpPr>
          <p:nvPr>
            <p:ph type="title"/>
          </p:nvPr>
        </p:nvSpPr>
        <p:spPr/>
        <p:txBody>
          <a:bodyPr/>
          <a:lstStyle/>
          <a:p>
            <a:endParaRPr lang="en-GB" dirty="0"/>
          </a:p>
        </p:txBody>
      </p:sp>
      <p:sp>
        <p:nvSpPr>
          <p:cNvPr id="3" name="Slide Number Placeholder 2">
            <a:extLst>
              <a:ext uri="{FF2B5EF4-FFF2-40B4-BE49-F238E27FC236}">
                <a16:creationId xmlns:a16="http://schemas.microsoft.com/office/drawing/2014/main" id="{B9CDD641-D4AD-2C3B-0A8C-0D51631C8D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graphicFrame>
        <p:nvGraphicFramePr>
          <p:cNvPr id="4" name="Table 6">
            <a:extLst>
              <a:ext uri="{FF2B5EF4-FFF2-40B4-BE49-F238E27FC236}">
                <a16:creationId xmlns:a16="http://schemas.microsoft.com/office/drawing/2014/main" id="{BD799A18-6FA9-207B-C0D5-734677ADE8B2}"/>
              </a:ext>
            </a:extLst>
          </p:cNvPr>
          <p:cNvGraphicFramePr>
            <a:graphicFrameLocks noGrp="1"/>
          </p:cNvGraphicFramePr>
          <p:nvPr>
            <p:extLst>
              <p:ext uri="{D42A27DB-BD31-4B8C-83A1-F6EECF244321}">
                <p14:modId xmlns:p14="http://schemas.microsoft.com/office/powerpoint/2010/main" val="87759600"/>
              </p:ext>
            </p:extLst>
          </p:nvPr>
        </p:nvGraphicFramePr>
        <p:xfrm>
          <a:off x="86061" y="999744"/>
          <a:ext cx="9006452" cy="2773680"/>
        </p:xfrm>
        <a:graphic>
          <a:graphicData uri="http://schemas.openxmlformats.org/drawingml/2006/table">
            <a:tbl>
              <a:tblPr firstRow="1" bandRow="1">
                <a:tableStyleId>{69012ECD-51FC-41F1-AA8D-1B2483CD663E}</a:tableStyleId>
              </a:tblPr>
              <a:tblGrid>
                <a:gridCol w="2049780">
                  <a:extLst>
                    <a:ext uri="{9D8B030D-6E8A-4147-A177-3AD203B41FA5}">
                      <a16:colId xmlns:a16="http://schemas.microsoft.com/office/drawing/2014/main" val="2309867097"/>
                    </a:ext>
                  </a:extLst>
                </a:gridCol>
                <a:gridCol w="1739168">
                  <a:extLst>
                    <a:ext uri="{9D8B030D-6E8A-4147-A177-3AD203B41FA5}">
                      <a16:colId xmlns:a16="http://schemas.microsoft.com/office/drawing/2014/main" val="3747386477"/>
                    </a:ext>
                  </a:extLst>
                </a:gridCol>
                <a:gridCol w="1739168">
                  <a:extLst>
                    <a:ext uri="{9D8B030D-6E8A-4147-A177-3AD203B41FA5}">
                      <a16:colId xmlns:a16="http://schemas.microsoft.com/office/drawing/2014/main" val="3135521253"/>
                    </a:ext>
                  </a:extLst>
                </a:gridCol>
                <a:gridCol w="1739168">
                  <a:extLst>
                    <a:ext uri="{9D8B030D-6E8A-4147-A177-3AD203B41FA5}">
                      <a16:colId xmlns:a16="http://schemas.microsoft.com/office/drawing/2014/main" val="2906326523"/>
                    </a:ext>
                  </a:extLst>
                </a:gridCol>
                <a:gridCol w="1739168">
                  <a:extLst>
                    <a:ext uri="{9D8B030D-6E8A-4147-A177-3AD203B41FA5}">
                      <a16:colId xmlns:a16="http://schemas.microsoft.com/office/drawing/2014/main" val="2764452721"/>
                    </a:ext>
                  </a:extLst>
                </a:gridCol>
              </a:tblGrid>
              <a:tr h="370840">
                <a:tc>
                  <a:txBody>
                    <a:bodyPr/>
                    <a:lstStyle/>
                    <a:p>
                      <a:pPr algn="ctr"/>
                      <a:r>
                        <a:rPr lang="en-GB" sz="2000" dirty="0">
                          <a:solidFill>
                            <a:schemeClr val="bg2"/>
                          </a:solidFill>
                          <a:latin typeface="Source Sans Pro" panose="020B0503030403020204" pitchFamily="34" charset="0"/>
                          <a:ea typeface="Source Sans Pro" panose="020B0503030403020204" pitchFamily="34" charset="0"/>
                        </a:rPr>
                        <a:t>Variable</a:t>
                      </a:r>
                    </a:p>
                  </a:txBody>
                  <a:tcPr/>
                </a:tc>
                <a:tc>
                  <a:txBody>
                    <a:bodyPr/>
                    <a:lstStyle/>
                    <a:p>
                      <a:pPr algn="ctr"/>
                      <a:r>
                        <a:rPr lang="en-GB" sz="2000" dirty="0">
                          <a:solidFill>
                            <a:srgbClr val="FFC000"/>
                          </a:solidFill>
                          <a:latin typeface="Source Sans Pro" panose="020B0503030403020204" pitchFamily="34" charset="0"/>
                          <a:ea typeface="Source Sans Pro" panose="020B0503030403020204" pitchFamily="34" charset="0"/>
                        </a:rPr>
                        <a:t>Casual</a:t>
                      </a:r>
                    </a:p>
                  </a:txBody>
                  <a:tcPr/>
                </a:tc>
                <a:tc>
                  <a:txBody>
                    <a:bodyPr/>
                    <a:lstStyle/>
                    <a:p>
                      <a:pPr algn="ctr"/>
                      <a:r>
                        <a:rPr lang="en-GB" sz="2000" dirty="0">
                          <a:solidFill>
                            <a:srgbClr val="FF00FF"/>
                          </a:solidFill>
                          <a:latin typeface="Source Sans Pro" panose="020B0503030403020204" pitchFamily="34" charset="0"/>
                          <a:ea typeface="Source Sans Pro" panose="020B0503030403020204" pitchFamily="34" charset="0"/>
                        </a:rPr>
                        <a:t>Experienced</a:t>
                      </a:r>
                    </a:p>
                  </a:txBody>
                  <a:tcPr/>
                </a:tc>
                <a:tc>
                  <a:txBody>
                    <a:bodyPr/>
                    <a:lstStyle/>
                    <a:p>
                      <a:pPr algn="ctr"/>
                      <a:r>
                        <a:rPr lang="en-GB" sz="2000" dirty="0">
                          <a:solidFill>
                            <a:srgbClr val="0066FF"/>
                          </a:solidFill>
                          <a:latin typeface="Source Sans Pro" panose="020B0503030403020204" pitchFamily="34" charset="0"/>
                          <a:ea typeface="Source Sans Pro" panose="020B0503030403020204" pitchFamily="34" charset="0"/>
                        </a:rPr>
                        <a:t>Aspiring</a:t>
                      </a:r>
                    </a:p>
                  </a:txBody>
                  <a:tcPr/>
                </a:tc>
                <a:tc>
                  <a:txBody>
                    <a:bodyPr/>
                    <a:lstStyle/>
                    <a:p>
                      <a:pPr algn="ctr"/>
                      <a:r>
                        <a:rPr lang="en-GB" sz="2000" dirty="0">
                          <a:solidFill>
                            <a:srgbClr val="00FF00"/>
                          </a:solidFill>
                          <a:latin typeface="Source Sans Pro" panose="020B0503030403020204" pitchFamily="34" charset="0"/>
                          <a:ea typeface="Source Sans Pro" panose="020B0503030403020204" pitchFamily="34" charset="0"/>
                        </a:rPr>
                        <a:t>Semi/Pro</a:t>
                      </a:r>
                    </a:p>
                  </a:txBody>
                  <a:tcPr/>
                </a:tc>
                <a:extLst>
                  <a:ext uri="{0D108BD9-81ED-4DB2-BD59-A6C34878D82A}">
                    <a16:rowId xmlns:a16="http://schemas.microsoft.com/office/drawing/2014/main" val="3433344878"/>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Accuracy Score</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0.94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0.94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0.98</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0.95</a:t>
                      </a:r>
                    </a:p>
                  </a:txBody>
                  <a:tcPr marL="68580" marR="68580" marT="0" marB="0" anchor="ctr"/>
                </a:tc>
                <a:extLst>
                  <a:ext uri="{0D108BD9-81ED-4DB2-BD59-A6C34878D82A}">
                    <a16:rowId xmlns:a16="http://schemas.microsoft.com/office/drawing/2014/main" val="3220701060"/>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Single RT ***</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607.64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544.76</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572.44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519.12</a:t>
                      </a:r>
                    </a:p>
                  </a:txBody>
                  <a:tcPr marL="68580" marR="68580" marT="0" marB="0" anchor="ctr"/>
                </a:tc>
                <a:extLst>
                  <a:ext uri="{0D108BD9-81ED-4DB2-BD59-A6C34878D82A}">
                    <a16:rowId xmlns:a16="http://schemas.microsoft.com/office/drawing/2014/main" val="3099772146"/>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Repetition RT **</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1013.01</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931.97</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964.89</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920.15</a:t>
                      </a:r>
                    </a:p>
                  </a:txBody>
                  <a:tcPr marL="68580" marR="68580" marT="0" marB="0" anchor="ctr"/>
                </a:tc>
                <a:extLst>
                  <a:ext uri="{0D108BD9-81ED-4DB2-BD59-A6C34878D82A}">
                    <a16:rowId xmlns:a16="http://schemas.microsoft.com/office/drawing/2014/main" val="1404649107"/>
                  </a:ext>
                </a:extLst>
              </a:tr>
              <a:tr h="38977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Switch RT</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1213.20</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1067.60</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1170.66</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1147.87</a:t>
                      </a:r>
                    </a:p>
                  </a:txBody>
                  <a:tcPr marL="68580" marR="68580" marT="0" marB="0" anchor="ctr"/>
                </a:tc>
                <a:extLst>
                  <a:ext uri="{0D108BD9-81ED-4DB2-BD59-A6C34878D82A}">
                    <a16:rowId xmlns:a16="http://schemas.microsoft.com/office/drawing/2014/main" val="1741251627"/>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Mixing Cost</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405.37</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387.21</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392.45</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401.02</a:t>
                      </a:r>
                    </a:p>
                  </a:txBody>
                  <a:tcPr marL="68580" marR="68580" marT="0" marB="0" anchor="ctr"/>
                </a:tc>
                <a:extLst>
                  <a:ext uri="{0D108BD9-81ED-4DB2-BD59-A6C34878D82A}">
                    <a16:rowId xmlns:a16="http://schemas.microsoft.com/office/drawing/2014/main" val="3445449842"/>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Switching Cost</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200.19</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135.64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205.77</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167.16</a:t>
                      </a:r>
                    </a:p>
                  </a:txBody>
                  <a:tcPr marL="68580" marR="68580" marT="0" marB="0" anchor="ctr"/>
                </a:tc>
                <a:extLst>
                  <a:ext uri="{0D108BD9-81ED-4DB2-BD59-A6C34878D82A}">
                    <a16:rowId xmlns:a16="http://schemas.microsoft.com/office/drawing/2014/main" val="1399583331"/>
                  </a:ext>
                </a:extLst>
              </a:tr>
            </a:tbl>
          </a:graphicData>
        </a:graphic>
      </p:graphicFrame>
    </p:spTree>
    <p:extLst>
      <p:ext uri="{BB962C8B-B14F-4D97-AF65-F5344CB8AC3E}">
        <p14:creationId xmlns:p14="http://schemas.microsoft.com/office/powerpoint/2010/main" val="2270321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9D9B6-1A13-86AF-E26C-BD7B1E083B49}"/>
              </a:ext>
            </a:extLst>
          </p:cNvPr>
          <p:cNvSpPr>
            <a:spLocks noGrp="1"/>
          </p:cNvSpPr>
          <p:nvPr>
            <p:ph type="title"/>
          </p:nvPr>
        </p:nvSpPr>
        <p:spPr/>
        <p:txBody>
          <a:bodyPr/>
          <a:lstStyle/>
          <a:p>
            <a:r>
              <a:rPr lang="en-GB" dirty="0"/>
              <a:t>Drift-diffusion modelling</a:t>
            </a:r>
          </a:p>
        </p:txBody>
      </p:sp>
      <p:sp>
        <p:nvSpPr>
          <p:cNvPr id="3" name="Slide Number Placeholder 2">
            <a:extLst>
              <a:ext uri="{FF2B5EF4-FFF2-40B4-BE49-F238E27FC236}">
                <a16:creationId xmlns:a16="http://schemas.microsoft.com/office/drawing/2014/main" id="{097A56D1-EED1-42C7-32FA-FF49C74D645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pic>
        <p:nvPicPr>
          <p:cNvPr id="10" name="Picture 9">
            <a:extLst>
              <a:ext uri="{FF2B5EF4-FFF2-40B4-BE49-F238E27FC236}">
                <a16:creationId xmlns:a16="http://schemas.microsoft.com/office/drawing/2014/main" id="{5D233354-B1EE-20B5-8CA1-ABADFA42F2C9}"/>
              </a:ext>
            </a:extLst>
          </p:cNvPr>
          <p:cNvPicPr>
            <a:picLocks noChangeAspect="1"/>
          </p:cNvPicPr>
          <p:nvPr/>
        </p:nvPicPr>
        <p:blipFill>
          <a:blip r:embed="rId3"/>
          <a:stretch>
            <a:fillRect/>
          </a:stretch>
        </p:blipFill>
        <p:spPr>
          <a:xfrm>
            <a:off x="0" y="834111"/>
            <a:ext cx="5253644" cy="4090783"/>
          </a:xfrm>
          <a:prstGeom prst="rect">
            <a:avLst/>
          </a:prstGeom>
        </p:spPr>
      </p:pic>
      <p:sp>
        <p:nvSpPr>
          <p:cNvPr id="12" name="TextBox 11">
            <a:extLst>
              <a:ext uri="{FF2B5EF4-FFF2-40B4-BE49-F238E27FC236}">
                <a16:creationId xmlns:a16="http://schemas.microsoft.com/office/drawing/2014/main" id="{5770A612-5E20-13E2-E187-382BFCF45CF5}"/>
              </a:ext>
            </a:extLst>
          </p:cNvPr>
          <p:cNvSpPr txBox="1"/>
          <p:nvPr/>
        </p:nvSpPr>
        <p:spPr>
          <a:xfrm>
            <a:off x="5187142" y="1171366"/>
            <a:ext cx="3956858" cy="2554545"/>
          </a:xfrm>
          <a:prstGeom prst="rect">
            <a:avLst/>
          </a:prstGeom>
          <a:noFill/>
        </p:spPr>
        <p:txBody>
          <a:bodyPr wrap="square" rtlCol="0">
            <a:spAutoFit/>
          </a:bodyPr>
          <a:lstStyle/>
          <a:p>
            <a:r>
              <a:rPr lang="en-GB" sz="1600" b="1" dirty="0">
                <a:latin typeface="Source Sans Pro" panose="020B0503030403020204" pitchFamily="34" charset="0"/>
                <a:ea typeface="Source Sans Pro" panose="020B0503030403020204" pitchFamily="34" charset="0"/>
              </a:rPr>
              <a:t>Drift rate (</a:t>
            </a:r>
            <a:r>
              <a:rPr lang="el-GR" sz="1600" b="1" dirty="0">
                <a:latin typeface="Source Sans Pro" panose="020B0503030403020204" pitchFamily="34" charset="0"/>
                <a:ea typeface="Source Sans Pro" panose="020B0503030403020204" pitchFamily="34" charset="0"/>
              </a:rPr>
              <a:t>ν</a:t>
            </a:r>
            <a:r>
              <a:rPr lang="en-GB" sz="1600" b="1" dirty="0">
                <a:latin typeface="Source Sans Pro" panose="020B0503030403020204" pitchFamily="34" charset="0"/>
                <a:ea typeface="Source Sans Pro" panose="020B0503030403020204" pitchFamily="34" charset="0"/>
              </a:rPr>
              <a:t>): </a:t>
            </a:r>
            <a:r>
              <a:rPr lang="en-GB" sz="1600" dirty="0">
                <a:latin typeface="Source Sans Pro" panose="020B0503030403020204" pitchFamily="34" charset="0"/>
                <a:ea typeface="Source Sans Pro" panose="020B0503030403020204" pitchFamily="34" charset="0"/>
              </a:rPr>
              <a:t>the</a:t>
            </a:r>
            <a:r>
              <a:rPr lang="en-GB" sz="1600" b="1" dirty="0">
                <a:latin typeface="Source Sans Pro" panose="020B0503030403020204" pitchFamily="34" charset="0"/>
                <a:ea typeface="Source Sans Pro" panose="020B0503030403020204" pitchFamily="34" charset="0"/>
              </a:rPr>
              <a:t> </a:t>
            </a:r>
            <a:r>
              <a:rPr lang="en-GB" sz="1600" dirty="0">
                <a:latin typeface="Source Sans Pro" panose="020B0503030403020204" pitchFamily="34" charset="0"/>
                <a:ea typeface="Source Sans Pro" panose="020B0503030403020204" pitchFamily="34" charset="0"/>
              </a:rPr>
              <a:t>speed and direction of information accumulation</a:t>
            </a:r>
          </a:p>
          <a:p>
            <a:r>
              <a:rPr lang="en-GB" sz="1600" dirty="0">
                <a:latin typeface="Source Sans Pro" panose="020B0503030403020204" pitchFamily="34" charset="0"/>
                <a:ea typeface="Source Sans Pro" panose="020B0503030403020204" pitchFamily="34" charset="0"/>
              </a:rPr>
              <a:t>	high </a:t>
            </a:r>
            <a:r>
              <a:rPr lang="el-GR" sz="1600" dirty="0">
                <a:latin typeface="Source Sans Pro" panose="020B0503030403020204" pitchFamily="34" charset="0"/>
                <a:ea typeface="Source Sans Pro" panose="020B0503030403020204" pitchFamily="34" charset="0"/>
              </a:rPr>
              <a:t>ν</a:t>
            </a:r>
            <a:r>
              <a:rPr lang="en-GB" sz="1600" dirty="0">
                <a:latin typeface="Source Sans Pro" panose="020B0503030403020204" pitchFamily="34" charset="0"/>
                <a:ea typeface="Source Sans Pro" panose="020B0503030403020204" pitchFamily="34" charset="0"/>
              </a:rPr>
              <a:t> = good performance</a:t>
            </a:r>
          </a:p>
          <a:p>
            <a:r>
              <a:rPr lang="en-GB" sz="1600" b="1" dirty="0">
                <a:latin typeface="Source Sans Pro" panose="020B0503030403020204" pitchFamily="34" charset="0"/>
                <a:ea typeface="Source Sans Pro" panose="020B0503030403020204" pitchFamily="34" charset="0"/>
              </a:rPr>
              <a:t>Boundary Separation(</a:t>
            </a:r>
            <a:r>
              <a:rPr lang="el-GR" sz="1600" b="1" dirty="0">
                <a:latin typeface="Source Sans Pro" panose="020B0503030403020204" pitchFamily="34" charset="0"/>
                <a:ea typeface="Source Sans Pro" panose="020B0503030403020204" pitchFamily="34" charset="0"/>
              </a:rPr>
              <a:t>α</a:t>
            </a:r>
            <a:r>
              <a:rPr lang="en-GB" sz="1600" b="1" dirty="0">
                <a:latin typeface="Source Sans Pro" panose="020B0503030403020204" pitchFamily="34" charset="0"/>
                <a:ea typeface="Source Sans Pro" panose="020B0503030403020204" pitchFamily="34" charset="0"/>
              </a:rPr>
              <a:t>): </a:t>
            </a:r>
            <a:r>
              <a:rPr lang="en-GB" sz="1600" dirty="0">
                <a:latin typeface="Source Sans Pro" panose="020B0503030403020204" pitchFamily="34" charset="0"/>
                <a:ea typeface="Source Sans Pro" panose="020B0503030403020204" pitchFamily="34" charset="0"/>
              </a:rPr>
              <a:t>the</a:t>
            </a:r>
            <a:r>
              <a:rPr lang="en-GB" sz="1600" b="1" dirty="0">
                <a:latin typeface="Source Sans Pro" panose="020B0503030403020204" pitchFamily="34" charset="0"/>
                <a:ea typeface="Source Sans Pro" panose="020B0503030403020204" pitchFamily="34" charset="0"/>
              </a:rPr>
              <a:t> </a:t>
            </a:r>
            <a:r>
              <a:rPr lang="en-GB" sz="1600" dirty="0">
                <a:latin typeface="Source Sans Pro" panose="020B0503030403020204" pitchFamily="34" charset="0"/>
                <a:ea typeface="Source Sans Pro" panose="020B0503030403020204" pitchFamily="34" charset="0"/>
              </a:rPr>
              <a:t>amount of information that is considered for a decision</a:t>
            </a:r>
          </a:p>
          <a:p>
            <a:r>
              <a:rPr lang="en-GB" sz="1600" dirty="0">
                <a:latin typeface="Source Sans Pro" panose="020B0503030403020204" pitchFamily="34" charset="0"/>
                <a:ea typeface="Source Sans Pro" panose="020B0503030403020204" pitchFamily="34" charset="0"/>
              </a:rPr>
              <a:t>	high </a:t>
            </a:r>
            <a:r>
              <a:rPr lang="el-GR" sz="1600" dirty="0">
                <a:latin typeface="Source Sans Pro" panose="020B0503030403020204" pitchFamily="34" charset="0"/>
                <a:ea typeface="Source Sans Pro" panose="020B0503030403020204" pitchFamily="34" charset="0"/>
              </a:rPr>
              <a:t>α</a:t>
            </a:r>
            <a:r>
              <a:rPr lang="en-GB" sz="1600" dirty="0">
                <a:latin typeface="Source Sans Pro" panose="020B0503030403020204" pitchFamily="34" charset="0"/>
                <a:ea typeface="Source Sans Pro" panose="020B0503030403020204" pitchFamily="34" charset="0"/>
              </a:rPr>
              <a:t> = conservative decision</a:t>
            </a:r>
            <a:br>
              <a:rPr lang="en-GB" sz="1600" dirty="0">
                <a:latin typeface="Source Sans Pro" panose="020B0503030403020204" pitchFamily="34" charset="0"/>
                <a:ea typeface="Source Sans Pro" panose="020B0503030403020204" pitchFamily="34" charset="0"/>
              </a:rPr>
            </a:br>
            <a:r>
              <a:rPr lang="en-GB" sz="1600" b="1" dirty="0">
                <a:latin typeface="Source Sans Pro" panose="020B0503030403020204" pitchFamily="34" charset="0"/>
                <a:ea typeface="Source Sans Pro" panose="020B0503030403020204" pitchFamily="34" charset="0"/>
              </a:rPr>
              <a:t>Non-decision time (t0): </a:t>
            </a:r>
            <a:r>
              <a:rPr lang="en-GB" sz="1600" dirty="0">
                <a:latin typeface="Source Sans Pro" panose="020B0503030403020204" pitchFamily="34" charset="0"/>
                <a:ea typeface="Source Sans Pro" panose="020B0503030403020204" pitchFamily="34" charset="0"/>
              </a:rPr>
              <a:t>the duration of non-decisional processes such as encoding and response execution</a:t>
            </a:r>
          </a:p>
          <a:p>
            <a:r>
              <a:rPr lang="en-GB" sz="1600" dirty="0">
                <a:latin typeface="Source Sans Pro" panose="020B0503030403020204" pitchFamily="34" charset="0"/>
                <a:ea typeface="Source Sans Pro" panose="020B0503030403020204" pitchFamily="34" charset="0"/>
              </a:rPr>
              <a:t>	low t0 = good performance</a:t>
            </a:r>
          </a:p>
        </p:txBody>
      </p:sp>
    </p:spTree>
    <p:extLst>
      <p:ext uri="{BB962C8B-B14F-4D97-AF65-F5344CB8AC3E}">
        <p14:creationId xmlns:p14="http://schemas.microsoft.com/office/powerpoint/2010/main" val="228094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9D9B6-1A13-86AF-E26C-BD7B1E083B49}"/>
              </a:ext>
            </a:extLst>
          </p:cNvPr>
          <p:cNvSpPr>
            <a:spLocks noGrp="1"/>
          </p:cNvSpPr>
          <p:nvPr>
            <p:ph type="title"/>
          </p:nvPr>
        </p:nvSpPr>
        <p:spPr/>
        <p:txBody>
          <a:bodyPr/>
          <a:lstStyle/>
          <a:p>
            <a:r>
              <a:rPr lang="en-GB" dirty="0"/>
              <a:t>Drift-diffusion modelling</a:t>
            </a:r>
          </a:p>
        </p:txBody>
      </p:sp>
      <p:sp>
        <p:nvSpPr>
          <p:cNvPr id="3" name="Slide Number Placeholder 2">
            <a:extLst>
              <a:ext uri="{FF2B5EF4-FFF2-40B4-BE49-F238E27FC236}">
                <a16:creationId xmlns:a16="http://schemas.microsoft.com/office/drawing/2014/main" id="{097A56D1-EED1-42C7-32FA-FF49C74D645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16</a:t>
            </a:fld>
            <a:endParaRPr lang="en-GB"/>
          </a:p>
        </p:txBody>
      </p:sp>
      <p:pic>
        <p:nvPicPr>
          <p:cNvPr id="11" name="Picture 10">
            <a:extLst>
              <a:ext uri="{FF2B5EF4-FFF2-40B4-BE49-F238E27FC236}">
                <a16:creationId xmlns:a16="http://schemas.microsoft.com/office/drawing/2014/main" id="{C211E425-6021-AC19-E695-A68A67A10A7E}"/>
              </a:ext>
            </a:extLst>
          </p:cNvPr>
          <p:cNvPicPr>
            <a:picLocks noChangeAspect="1"/>
          </p:cNvPicPr>
          <p:nvPr/>
        </p:nvPicPr>
        <p:blipFill>
          <a:blip r:embed="rId3"/>
          <a:stretch>
            <a:fillRect/>
          </a:stretch>
        </p:blipFill>
        <p:spPr>
          <a:xfrm>
            <a:off x="95197" y="1509774"/>
            <a:ext cx="4536000" cy="2270955"/>
          </a:xfrm>
          <a:prstGeom prst="rect">
            <a:avLst/>
          </a:prstGeom>
        </p:spPr>
      </p:pic>
      <p:pic>
        <p:nvPicPr>
          <p:cNvPr id="13" name="Picture 12">
            <a:extLst>
              <a:ext uri="{FF2B5EF4-FFF2-40B4-BE49-F238E27FC236}">
                <a16:creationId xmlns:a16="http://schemas.microsoft.com/office/drawing/2014/main" id="{F23169F6-9C35-66CA-1B45-1E40F577DA5F}"/>
              </a:ext>
            </a:extLst>
          </p:cNvPr>
          <p:cNvPicPr>
            <a:picLocks noChangeAspect="1"/>
          </p:cNvPicPr>
          <p:nvPr/>
        </p:nvPicPr>
        <p:blipFill>
          <a:blip r:embed="rId4"/>
          <a:stretch>
            <a:fillRect/>
          </a:stretch>
        </p:blipFill>
        <p:spPr>
          <a:xfrm>
            <a:off x="4660971" y="749194"/>
            <a:ext cx="4320000" cy="2160000"/>
          </a:xfrm>
          <a:prstGeom prst="rect">
            <a:avLst/>
          </a:prstGeom>
        </p:spPr>
      </p:pic>
      <p:sp>
        <p:nvSpPr>
          <p:cNvPr id="6" name="TextBox 5">
            <a:extLst>
              <a:ext uri="{FF2B5EF4-FFF2-40B4-BE49-F238E27FC236}">
                <a16:creationId xmlns:a16="http://schemas.microsoft.com/office/drawing/2014/main" id="{F8CAF12D-8A31-EE2A-5940-4EE0736EDA9B}"/>
              </a:ext>
            </a:extLst>
          </p:cNvPr>
          <p:cNvSpPr txBox="1"/>
          <p:nvPr/>
        </p:nvSpPr>
        <p:spPr>
          <a:xfrm>
            <a:off x="-55018" y="707812"/>
            <a:ext cx="4904509" cy="584775"/>
          </a:xfrm>
          <a:prstGeom prst="rect">
            <a:avLst/>
          </a:prstGeom>
          <a:noFill/>
        </p:spPr>
        <p:txBody>
          <a:bodyPr wrap="square" rtlCol="0">
            <a:spAutoFit/>
          </a:bodyPr>
          <a:lstStyle/>
          <a:p>
            <a:r>
              <a:rPr lang="en-GB" sz="1600" dirty="0">
                <a:latin typeface="Source Sans Pro" panose="020B0503030403020204" pitchFamily="34" charset="0"/>
                <a:ea typeface="Source Sans Pro" panose="020B0503030403020204" pitchFamily="34" charset="0"/>
              </a:rPr>
              <a:t>Fast-DM (Voss &amp; Voss, 2007) with free parameters: single-rule trials only</a:t>
            </a:r>
          </a:p>
        </p:txBody>
      </p:sp>
      <p:sp>
        <p:nvSpPr>
          <p:cNvPr id="8" name="TextBox 7">
            <a:extLst>
              <a:ext uri="{FF2B5EF4-FFF2-40B4-BE49-F238E27FC236}">
                <a16:creationId xmlns:a16="http://schemas.microsoft.com/office/drawing/2014/main" id="{BD406C0E-920E-FD96-057D-21BBC8CC0F12}"/>
              </a:ext>
            </a:extLst>
          </p:cNvPr>
          <p:cNvSpPr txBox="1"/>
          <p:nvPr/>
        </p:nvSpPr>
        <p:spPr>
          <a:xfrm>
            <a:off x="2142464" y="1363370"/>
            <a:ext cx="1251679" cy="861774"/>
          </a:xfrm>
          <a:prstGeom prst="rect">
            <a:avLst/>
          </a:prstGeom>
          <a:noFill/>
        </p:spPr>
        <p:txBody>
          <a:bodyPr wrap="square" rtlCol="0">
            <a:spAutoFit/>
          </a:bodyPr>
          <a:lstStyle/>
          <a:p>
            <a:r>
              <a:rPr lang="en-GB" sz="5000" dirty="0">
                <a:latin typeface="Source Sans Pro" panose="020B0503030403020204" pitchFamily="34" charset="0"/>
              </a:rPr>
              <a:t>***</a:t>
            </a:r>
          </a:p>
        </p:txBody>
      </p:sp>
      <p:sp>
        <p:nvSpPr>
          <p:cNvPr id="9" name="TextBox 8">
            <a:extLst>
              <a:ext uri="{FF2B5EF4-FFF2-40B4-BE49-F238E27FC236}">
                <a16:creationId xmlns:a16="http://schemas.microsoft.com/office/drawing/2014/main" id="{75E33B17-A6B4-657B-48C0-818E2F800066}"/>
              </a:ext>
            </a:extLst>
          </p:cNvPr>
          <p:cNvSpPr txBox="1"/>
          <p:nvPr/>
        </p:nvSpPr>
        <p:spPr>
          <a:xfrm>
            <a:off x="6660086" y="648000"/>
            <a:ext cx="1317892" cy="861774"/>
          </a:xfrm>
          <a:prstGeom prst="rect">
            <a:avLst/>
          </a:prstGeom>
          <a:noFill/>
        </p:spPr>
        <p:txBody>
          <a:bodyPr wrap="square" rtlCol="0">
            <a:spAutoFit/>
          </a:bodyPr>
          <a:lstStyle/>
          <a:p>
            <a:r>
              <a:rPr lang="en-GB" sz="5000" dirty="0">
                <a:latin typeface="Source Sans Pro" panose="020B0503030403020204" pitchFamily="34" charset="0"/>
              </a:rPr>
              <a:t>***</a:t>
            </a:r>
          </a:p>
        </p:txBody>
      </p:sp>
      <p:pic>
        <p:nvPicPr>
          <p:cNvPr id="12" name="Picture 11">
            <a:extLst>
              <a:ext uri="{FF2B5EF4-FFF2-40B4-BE49-F238E27FC236}">
                <a16:creationId xmlns:a16="http://schemas.microsoft.com/office/drawing/2014/main" id="{E11864B2-ABF8-80E9-EA1C-889D7F21CAA0}"/>
              </a:ext>
            </a:extLst>
          </p:cNvPr>
          <p:cNvPicPr>
            <a:picLocks noChangeAspect="1"/>
          </p:cNvPicPr>
          <p:nvPr/>
        </p:nvPicPr>
        <p:blipFill>
          <a:blip r:embed="rId5"/>
          <a:stretch>
            <a:fillRect/>
          </a:stretch>
        </p:blipFill>
        <p:spPr>
          <a:xfrm>
            <a:off x="4775893" y="2750729"/>
            <a:ext cx="4320000" cy="2162816"/>
          </a:xfrm>
          <a:prstGeom prst="rect">
            <a:avLst/>
          </a:prstGeom>
        </p:spPr>
      </p:pic>
    </p:spTree>
    <p:extLst>
      <p:ext uri="{BB962C8B-B14F-4D97-AF65-F5344CB8AC3E}">
        <p14:creationId xmlns:p14="http://schemas.microsoft.com/office/powerpoint/2010/main" val="4275168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8B2FB-07AD-EC1C-FE5E-5E400131BAFB}"/>
              </a:ext>
            </a:extLst>
          </p:cNvPr>
          <p:cNvSpPr>
            <a:spLocks noGrp="1"/>
          </p:cNvSpPr>
          <p:nvPr>
            <p:ph type="title"/>
          </p:nvPr>
        </p:nvSpPr>
        <p:spPr/>
        <p:txBody>
          <a:bodyPr/>
          <a:lstStyle/>
          <a:p>
            <a:endParaRPr lang="en-GB"/>
          </a:p>
        </p:txBody>
      </p:sp>
      <p:sp>
        <p:nvSpPr>
          <p:cNvPr id="3" name="Slide Number Placeholder 2">
            <a:extLst>
              <a:ext uri="{FF2B5EF4-FFF2-40B4-BE49-F238E27FC236}">
                <a16:creationId xmlns:a16="http://schemas.microsoft.com/office/drawing/2014/main" id="{B9CDD641-D4AD-2C3B-0A8C-0D51631C8D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17</a:t>
            </a:fld>
            <a:endParaRPr lang="en-GB"/>
          </a:p>
        </p:txBody>
      </p:sp>
      <p:graphicFrame>
        <p:nvGraphicFramePr>
          <p:cNvPr id="5" name="Table 4">
            <a:extLst>
              <a:ext uri="{FF2B5EF4-FFF2-40B4-BE49-F238E27FC236}">
                <a16:creationId xmlns:a16="http://schemas.microsoft.com/office/drawing/2014/main" id="{5BFB4AD7-20D3-2B27-1ABB-A503DD95BA37}"/>
              </a:ext>
            </a:extLst>
          </p:cNvPr>
          <p:cNvGraphicFramePr>
            <a:graphicFrameLocks noGrp="1"/>
          </p:cNvGraphicFramePr>
          <p:nvPr>
            <p:extLst>
              <p:ext uri="{D42A27DB-BD31-4B8C-83A1-F6EECF244321}">
                <p14:modId xmlns:p14="http://schemas.microsoft.com/office/powerpoint/2010/main" val="1089616254"/>
              </p:ext>
            </p:extLst>
          </p:nvPr>
        </p:nvGraphicFramePr>
        <p:xfrm>
          <a:off x="82096" y="1887071"/>
          <a:ext cx="9006447" cy="1528828"/>
        </p:xfrm>
        <a:graphic>
          <a:graphicData uri="http://schemas.openxmlformats.org/drawingml/2006/table">
            <a:tbl>
              <a:tblPr firstRow="1" firstCol="1" bandRow="1">
                <a:tableStyleId>{5C22544A-7EE6-4342-B048-85BDC9FD1C3A}</a:tableStyleId>
              </a:tblPr>
              <a:tblGrid>
                <a:gridCol w="529791">
                  <a:extLst>
                    <a:ext uri="{9D8B030D-6E8A-4147-A177-3AD203B41FA5}">
                      <a16:colId xmlns:a16="http://schemas.microsoft.com/office/drawing/2014/main" val="3708646919"/>
                    </a:ext>
                  </a:extLst>
                </a:gridCol>
                <a:gridCol w="529791">
                  <a:extLst>
                    <a:ext uri="{9D8B030D-6E8A-4147-A177-3AD203B41FA5}">
                      <a16:colId xmlns:a16="http://schemas.microsoft.com/office/drawing/2014/main" val="3269666556"/>
                    </a:ext>
                  </a:extLst>
                </a:gridCol>
                <a:gridCol w="529791">
                  <a:extLst>
                    <a:ext uri="{9D8B030D-6E8A-4147-A177-3AD203B41FA5}">
                      <a16:colId xmlns:a16="http://schemas.microsoft.com/office/drawing/2014/main" val="5837636"/>
                    </a:ext>
                  </a:extLst>
                </a:gridCol>
                <a:gridCol w="529791">
                  <a:extLst>
                    <a:ext uri="{9D8B030D-6E8A-4147-A177-3AD203B41FA5}">
                      <a16:colId xmlns:a16="http://schemas.microsoft.com/office/drawing/2014/main" val="1769396865"/>
                    </a:ext>
                  </a:extLst>
                </a:gridCol>
                <a:gridCol w="529791">
                  <a:extLst>
                    <a:ext uri="{9D8B030D-6E8A-4147-A177-3AD203B41FA5}">
                      <a16:colId xmlns:a16="http://schemas.microsoft.com/office/drawing/2014/main" val="161402792"/>
                    </a:ext>
                  </a:extLst>
                </a:gridCol>
                <a:gridCol w="529791">
                  <a:extLst>
                    <a:ext uri="{9D8B030D-6E8A-4147-A177-3AD203B41FA5}">
                      <a16:colId xmlns:a16="http://schemas.microsoft.com/office/drawing/2014/main" val="635656804"/>
                    </a:ext>
                  </a:extLst>
                </a:gridCol>
                <a:gridCol w="529791">
                  <a:extLst>
                    <a:ext uri="{9D8B030D-6E8A-4147-A177-3AD203B41FA5}">
                      <a16:colId xmlns:a16="http://schemas.microsoft.com/office/drawing/2014/main" val="3756037147"/>
                    </a:ext>
                  </a:extLst>
                </a:gridCol>
                <a:gridCol w="529791">
                  <a:extLst>
                    <a:ext uri="{9D8B030D-6E8A-4147-A177-3AD203B41FA5}">
                      <a16:colId xmlns:a16="http://schemas.microsoft.com/office/drawing/2014/main" val="3918804281"/>
                    </a:ext>
                  </a:extLst>
                </a:gridCol>
                <a:gridCol w="529791">
                  <a:extLst>
                    <a:ext uri="{9D8B030D-6E8A-4147-A177-3AD203B41FA5}">
                      <a16:colId xmlns:a16="http://schemas.microsoft.com/office/drawing/2014/main" val="2694525427"/>
                    </a:ext>
                  </a:extLst>
                </a:gridCol>
                <a:gridCol w="529791">
                  <a:extLst>
                    <a:ext uri="{9D8B030D-6E8A-4147-A177-3AD203B41FA5}">
                      <a16:colId xmlns:a16="http://schemas.microsoft.com/office/drawing/2014/main" val="2933383380"/>
                    </a:ext>
                  </a:extLst>
                </a:gridCol>
                <a:gridCol w="529791">
                  <a:extLst>
                    <a:ext uri="{9D8B030D-6E8A-4147-A177-3AD203B41FA5}">
                      <a16:colId xmlns:a16="http://schemas.microsoft.com/office/drawing/2014/main" val="2242241217"/>
                    </a:ext>
                  </a:extLst>
                </a:gridCol>
                <a:gridCol w="529791">
                  <a:extLst>
                    <a:ext uri="{9D8B030D-6E8A-4147-A177-3AD203B41FA5}">
                      <a16:colId xmlns:a16="http://schemas.microsoft.com/office/drawing/2014/main" val="2326831102"/>
                    </a:ext>
                  </a:extLst>
                </a:gridCol>
                <a:gridCol w="529791">
                  <a:extLst>
                    <a:ext uri="{9D8B030D-6E8A-4147-A177-3AD203B41FA5}">
                      <a16:colId xmlns:a16="http://schemas.microsoft.com/office/drawing/2014/main" val="2370476934"/>
                    </a:ext>
                  </a:extLst>
                </a:gridCol>
                <a:gridCol w="529791">
                  <a:extLst>
                    <a:ext uri="{9D8B030D-6E8A-4147-A177-3AD203B41FA5}">
                      <a16:colId xmlns:a16="http://schemas.microsoft.com/office/drawing/2014/main" val="2716628646"/>
                    </a:ext>
                  </a:extLst>
                </a:gridCol>
                <a:gridCol w="529791">
                  <a:extLst>
                    <a:ext uri="{9D8B030D-6E8A-4147-A177-3AD203B41FA5}">
                      <a16:colId xmlns:a16="http://schemas.microsoft.com/office/drawing/2014/main" val="1456517187"/>
                    </a:ext>
                  </a:extLst>
                </a:gridCol>
                <a:gridCol w="529791">
                  <a:extLst>
                    <a:ext uri="{9D8B030D-6E8A-4147-A177-3AD203B41FA5}">
                      <a16:colId xmlns:a16="http://schemas.microsoft.com/office/drawing/2014/main" val="159831500"/>
                    </a:ext>
                  </a:extLst>
                </a:gridCol>
                <a:gridCol w="529791">
                  <a:extLst>
                    <a:ext uri="{9D8B030D-6E8A-4147-A177-3AD203B41FA5}">
                      <a16:colId xmlns:a16="http://schemas.microsoft.com/office/drawing/2014/main" val="1203873546"/>
                    </a:ext>
                  </a:extLst>
                </a:gridCol>
              </a:tblGrid>
              <a:tr h="382207">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free</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gridSpan="4">
                  <a:txBody>
                    <a:bodyPr/>
                    <a:lstStyle/>
                    <a:p>
                      <a:pPr algn="ctr">
                        <a:lnSpc>
                          <a:spcPct val="107000"/>
                        </a:lnSpc>
                        <a:spcAft>
                          <a:spcPts val="800"/>
                        </a:spcAft>
                      </a:pPr>
                      <a:r>
                        <a:rPr lang="en-GB" sz="1200" dirty="0">
                          <a:effectLst/>
                          <a:latin typeface="Source Sans Pro" panose="020B0503030403020204" pitchFamily="34" charset="0"/>
                        </a:rPr>
                        <a:t> </a:t>
                      </a:r>
                      <a:r>
                        <a:rPr lang="en-GB" sz="1200" dirty="0">
                          <a:solidFill>
                            <a:srgbClr val="FFC000"/>
                          </a:solidFill>
                          <a:latin typeface="Source Sans Pro" panose="020B0503030403020204" pitchFamily="34" charset="0"/>
                        </a:rPr>
                        <a:t>Casual</a:t>
                      </a:r>
                      <a:endParaRPr lang="en-GB" sz="1200" dirty="0">
                        <a:effectLst/>
                        <a:latin typeface="Source Sans Pro" panose="020B0503030403020204" pitchFamily="34" charset="0"/>
                        <a:cs typeface="Times New Roman" panose="02020603050405020304" pitchFamily="18" charset="0"/>
                      </a:endParaRPr>
                    </a:p>
                  </a:txBody>
                  <a:tcPr marL="65937" marR="65937" marT="0" marB="0" anchor="ctr"/>
                </a:tc>
                <a:tc hMerge="1">
                  <a:txBody>
                    <a:bodyPr/>
                    <a:lstStyle/>
                    <a:p>
                      <a:pPr algn="ctr">
                        <a:lnSpc>
                          <a:spcPct val="107000"/>
                        </a:lnSpc>
                        <a:spcAft>
                          <a:spcPts val="800"/>
                        </a:spcAft>
                      </a:pPr>
                      <a:r>
                        <a:rPr lang="en-GB" sz="1100" dirty="0">
                          <a:effectLst/>
                        </a:rPr>
                        <a:t>Casual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37" marR="65937" marT="0" marB="0"/>
                </a:tc>
                <a:tc hMerge="1">
                  <a:txBody>
                    <a:bodyPr/>
                    <a:lstStyle/>
                    <a:p>
                      <a:endParaRPr lang="en-GB"/>
                    </a:p>
                  </a:txBody>
                  <a:tcPr/>
                </a:tc>
                <a:tc hMerge="1">
                  <a:txBody>
                    <a:bodyPr/>
                    <a:lstStyle/>
                    <a:p>
                      <a:endParaRPr lang="en-GB"/>
                    </a:p>
                  </a:txBody>
                  <a:tcPr/>
                </a:tc>
                <a:tc gridSpan="4">
                  <a:txBody>
                    <a:bodyPr/>
                    <a:lstStyle/>
                    <a:p>
                      <a:pPr algn="ctr">
                        <a:lnSpc>
                          <a:spcPct val="107000"/>
                        </a:lnSpc>
                        <a:spcAft>
                          <a:spcPts val="800"/>
                        </a:spcAft>
                      </a:pPr>
                      <a:r>
                        <a:rPr lang="en-GB" sz="1200" dirty="0">
                          <a:effectLst/>
                          <a:latin typeface="Source Sans Pro" panose="020B0503030403020204" pitchFamily="34" charset="0"/>
                        </a:rPr>
                        <a:t> </a:t>
                      </a:r>
                      <a:r>
                        <a:rPr lang="en-GB" sz="1200" dirty="0">
                          <a:solidFill>
                            <a:srgbClr val="FF00FF"/>
                          </a:solidFill>
                          <a:latin typeface="Source Sans Pro" panose="020B0503030403020204" pitchFamily="34" charset="0"/>
                        </a:rPr>
                        <a:t>Experienced</a:t>
                      </a:r>
                      <a:endParaRPr lang="en-GB" sz="1200" dirty="0">
                        <a:effectLst/>
                        <a:latin typeface="Source Sans Pro" panose="020B0503030403020204" pitchFamily="34" charset="0"/>
                        <a:cs typeface="Times New Roman" panose="02020603050405020304" pitchFamily="18" charset="0"/>
                      </a:endParaRPr>
                    </a:p>
                  </a:txBody>
                  <a:tcPr marL="65937" marR="65937" marT="0" marB="0" anchor="ctr"/>
                </a:tc>
                <a:tc hMerge="1">
                  <a:txBody>
                    <a:bodyPr/>
                    <a:lstStyle/>
                    <a:p>
                      <a:pPr algn="ctr">
                        <a:lnSpc>
                          <a:spcPct val="107000"/>
                        </a:lnSpc>
                        <a:spcAft>
                          <a:spcPts val="800"/>
                        </a:spcAft>
                      </a:pPr>
                      <a:r>
                        <a:rPr lang="en-GB" sz="1100" dirty="0">
                          <a:effectLst/>
                        </a:rPr>
                        <a:t>Experienced</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37" marR="65937" marT="0" marB="0"/>
                </a:tc>
                <a:tc hMerge="1">
                  <a:txBody>
                    <a:bodyPr/>
                    <a:lstStyle/>
                    <a:p>
                      <a:endParaRPr lang="en-GB"/>
                    </a:p>
                  </a:txBody>
                  <a:tcPr/>
                </a:tc>
                <a:tc hMerge="1">
                  <a:txBody>
                    <a:bodyPr/>
                    <a:lstStyle/>
                    <a:p>
                      <a:endParaRPr lang="en-GB"/>
                    </a:p>
                  </a:txBody>
                  <a:tcPr/>
                </a:tc>
                <a:tc gridSpan="4">
                  <a:txBody>
                    <a:bodyPr/>
                    <a:lstStyle/>
                    <a:p>
                      <a:pPr algn="ctr">
                        <a:lnSpc>
                          <a:spcPct val="107000"/>
                        </a:lnSpc>
                        <a:spcAft>
                          <a:spcPts val="800"/>
                        </a:spcAft>
                      </a:pPr>
                      <a:r>
                        <a:rPr lang="en-GB" sz="1200" dirty="0">
                          <a:effectLst/>
                          <a:latin typeface="Source Sans Pro" panose="020B0503030403020204" pitchFamily="34" charset="0"/>
                        </a:rPr>
                        <a:t> </a:t>
                      </a:r>
                      <a:r>
                        <a:rPr lang="en-GB" sz="1200" dirty="0">
                          <a:solidFill>
                            <a:srgbClr val="0066FF"/>
                          </a:solidFill>
                          <a:latin typeface="Source Sans Pro" panose="020B0503030403020204" pitchFamily="34" charset="0"/>
                        </a:rPr>
                        <a:t>Aspiring</a:t>
                      </a:r>
                      <a:endParaRPr lang="en-GB" sz="1200" dirty="0">
                        <a:effectLst/>
                        <a:latin typeface="Source Sans Pro" panose="020B0503030403020204" pitchFamily="34" charset="0"/>
                        <a:cs typeface="Times New Roman" panose="02020603050405020304" pitchFamily="18" charset="0"/>
                      </a:endParaRPr>
                    </a:p>
                  </a:txBody>
                  <a:tcPr marL="65937" marR="65937" marT="0" marB="0" anchor="ctr"/>
                </a:tc>
                <a:tc hMerge="1">
                  <a:txBody>
                    <a:bodyPr/>
                    <a:lstStyle/>
                    <a:p>
                      <a:pPr algn="ctr">
                        <a:lnSpc>
                          <a:spcPct val="107000"/>
                        </a:lnSpc>
                        <a:spcAft>
                          <a:spcPts val="800"/>
                        </a:spcAft>
                      </a:pPr>
                      <a:r>
                        <a:rPr lang="en-GB" sz="1100" dirty="0">
                          <a:effectLst/>
                        </a:rPr>
                        <a:t>Aspiring</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37" marR="65937" marT="0" marB="0"/>
                </a:tc>
                <a:tc hMerge="1">
                  <a:txBody>
                    <a:bodyPr/>
                    <a:lstStyle/>
                    <a:p>
                      <a:endParaRPr lang="en-GB"/>
                    </a:p>
                  </a:txBody>
                  <a:tcPr/>
                </a:tc>
                <a:tc hMerge="1">
                  <a:txBody>
                    <a:bodyPr/>
                    <a:lstStyle/>
                    <a:p>
                      <a:endParaRPr lang="en-GB"/>
                    </a:p>
                  </a:txBody>
                  <a:tcPr/>
                </a:tc>
                <a:tc gridSpan="4">
                  <a:txBody>
                    <a:bodyPr/>
                    <a:lstStyle/>
                    <a:p>
                      <a:pPr marL="0" marR="0" lvl="0" indent="0" algn="ctr" defTabSz="914400" rtl="0" eaLnBrk="1" fontAlgn="auto" latinLnBrk="0" hangingPunct="1">
                        <a:lnSpc>
                          <a:spcPct val="107000"/>
                        </a:lnSpc>
                        <a:spcBef>
                          <a:spcPts val="0"/>
                        </a:spcBef>
                        <a:spcAft>
                          <a:spcPts val="800"/>
                        </a:spcAft>
                        <a:buClr>
                          <a:srgbClr val="000000"/>
                        </a:buClr>
                        <a:buSzTx/>
                        <a:buFont typeface="Arial"/>
                        <a:buNone/>
                        <a:tabLst/>
                        <a:defRPr/>
                      </a:pPr>
                      <a:r>
                        <a:rPr lang="en-GB" sz="1200" dirty="0">
                          <a:effectLst/>
                          <a:latin typeface="Source Sans Pro" panose="020B0503030403020204" pitchFamily="34" charset="0"/>
                        </a:rPr>
                        <a:t> </a:t>
                      </a:r>
                      <a:r>
                        <a:rPr lang="en-GB" sz="1200" dirty="0">
                          <a:solidFill>
                            <a:srgbClr val="00FF00"/>
                          </a:solidFill>
                          <a:latin typeface="Source Sans Pro" panose="020B0503030403020204" pitchFamily="34" charset="0"/>
                        </a:rPr>
                        <a:t>Semi/Pro</a:t>
                      </a:r>
                      <a:endParaRPr lang="en-GB" sz="1200" dirty="0">
                        <a:solidFill>
                          <a:srgbClr val="00FF00"/>
                        </a:solidFill>
                        <a:latin typeface="Source Sans Pro" panose="020B0503030403020204" pitchFamily="34" charset="0"/>
                        <a:ea typeface="Source Sans Pro" panose="020B0503030403020204" pitchFamily="34" charset="0"/>
                      </a:endParaRPr>
                    </a:p>
                  </a:txBody>
                  <a:tcPr marL="65937" marR="65937" marT="0" marB="0" anchor="ctr"/>
                </a:tc>
                <a:tc hMerge="1">
                  <a:txBody>
                    <a:bodyPr/>
                    <a:lstStyle/>
                    <a:p>
                      <a:pPr algn="ctr">
                        <a:lnSpc>
                          <a:spcPct val="107000"/>
                        </a:lnSpc>
                        <a:spcAft>
                          <a:spcPts val="800"/>
                        </a:spcAft>
                      </a:pPr>
                      <a:r>
                        <a:rPr lang="en-GB" sz="1100" dirty="0">
                          <a:effectLst/>
                        </a:rPr>
                        <a:t>Semi/Professional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37" marR="65937"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075511849"/>
                  </a:ext>
                </a:extLst>
              </a:tr>
              <a:tr h="382207">
                <a:tc>
                  <a:txBody>
                    <a:bodyPr/>
                    <a:lstStyle/>
                    <a:p>
                      <a:endParaRPr lang="en-GB" sz="1200">
                        <a:solidFill>
                          <a:schemeClr val="bg2"/>
                        </a:solidFill>
                        <a:effectLst/>
                        <a:latin typeface="Source Sans Pro" panose="020B050303040302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fit</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a:solidFill>
                            <a:schemeClr val="bg2"/>
                          </a:solidFill>
                          <a:effectLst/>
                          <a:latin typeface="Source Sans Pro" panose="020B0503030403020204" pitchFamily="34" charset="0"/>
                        </a:rPr>
                        <a:t>v</a:t>
                      </a:r>
                      <a:endParaRPr lang="en-GB" sz="1200" b="1">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α</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t0</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a:solidFill>
                            <a:schemeClr val="bg2"/>
                          </a:solidFill>
                          <a:effectLst/>
                          <a:latin typeface="Source Sans Pro" panose="020B0503030403020204" pitchFamily="34" charset="0"/>
                        </a:rPr>
                        <a:t>fit</a:t>
                      </a:r>
                      <a:endParaRPr lang="en-GB" sz="1200" b="1">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v</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a:solidFill>
                            <a:schemeClr val="bg2"/>
                          </a:solidFill>
                          <a:effectLst/>
                          <a:latin typeface="Source Sans Pro" panose="020B0503030403020204" pitchFamily="34" charset="0"/>
                        </a:rPr>
                        <a:t>α</a:t>
                      </a:r>
                      <a:endParaRPr lang="en-GB" sz="1200" b="1">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t0</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a:solidFill>
                            <a:schemeClr val="bg2"/>
                          </a:solidFill>
                          <a:effectLst/>
                          <a:latin typeface="Source Sans Pro" panose="020B0503030403020204" pitchFamily="34" charset="0"/>
                        </a:rPr>
                        <a:t>fit</a:t>
                      </a:r>
                      <a:endParaRPr lang="en-GB" sz="1200" b="1">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v</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α</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t0</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a:solidFill>
                            <a:schemeClr val="bg2"/>
                          </a:solidFill>
                          <a:effectLst/>
                          <a:latin typeface="Source Sans Pro" panose="020B0503030403020204" pitchFamily="34" charset="0"/>
                        </a:rPr>
                        <a:t>fit</a:t>
                      </a:r>
                      <a:endParaRPr lang="en-GB" sz="1200" b="1">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v</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α</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b="1" dirty="0">
                          <a:solidFill>
                            <a:schemeClr val="bg2"/>
                          </a:solidFill>
                          <a:effectLst/>
                          <a:latin typeface="Source Sans Pro" panose="020B0503030403020204" pitchFamily="34" charset="0"/>
                        </a:rPr>
                        <a:t>t0</a:t>
                      </a:r>
                      <a:endParaRPr lang="en-GB" sz="1200" b="1"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extLst>
                  <a:ext uri="{0D108BD9-81ED-4DB2-BD59-A6C34878D82A}">
                    <a16:rowId xmlns:a16="http://schemas.microsoft.com/office/drawing/2014/main" val="1647340641"/>
                  </a:ext>
                </a:extLst>
              </a:tr>
              <a:tr h="382207">
                <a:tc>
                  <a:txBody>
                    <a:bodyPr/>
                    <a:lstStyle/>
                    <a:p>
                      <a:pPr algn="ctr">
                        <a:lnSpc>
                          <a:spcPct val="107000"/>
                        </a:lnSpc>
                        <a:spcAft>
                          <a:spcPts val="800"/>
                        </a:spcAft>
                      </a:pPr>
                      <a:r>
                        <a:rPr lang="en-GB" sz="1200">
                          <a:solidFill>
                            <a:schemeClr val="bg2"/>
                          </a:solidFill>
                          <a:effectLst/>
                          <a:latin typeface="Source Sans Pro" panose="020B0503030403020204" pitchFamily="34" charset="0"/>
                        </a:rPr>
                        <a:t>Mean</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0.72</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2.46</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1.68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0.34</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0.53</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2.73</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1.86</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0.28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0.65</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2.15</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1.46</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0.32</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0.70</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3.06</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1.99</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0.25</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extLst>
                  <a:ext uri="{0D108BD9-81ED-4DB2-BD59-A6C34878D82A}">
                    <a16:rowId xmlns:a16="http://schemas.microsoft.com/office/drawing/2014/main" val="2192851282"/>
                  </a:ext>
                </a:extLst>
              </a:tr>
              <a:tr h="382207">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SD</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0.26</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0.94</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0.70</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0.10</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0.34</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1.21</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1.47</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a:solidFill>
                            <a:schemeClr val="bg2"/>
                          </a:solidFill>
                          <a:effectLst/>
                          <a:latin typeface="Source Sans Pro" panose="020B0503030403020204" pitchFamily="34" charset="0"/>
                        </a:rPr>
                        <a:t>0.10</a:t>
                      </a:r>
                      <a:endParaRPr lang="en-GB" sz="120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0.28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0.77</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0.38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0.08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0.28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1.32</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1.08</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tc>
                  <a:txBody>
                    <a:bodyPr/>
                    <a:lstStyle/>
                    <a:p>
                      <a:pPr algn="ctr">
                        <a:lnSpc>
                          <a:spcPct val="107000"/>
                        </a:lnSpc>
                        <a:spcAft>
                          <a:spcPts val="800"/>
                        </a:spcAft>
                      </a:pPr>
                      <a:r>
                        <a:rPr lang="en-GB" sz="1200" dirty="0">
                          <a:solidFill>
                            <a:schemeClr val="bg2"/>
                          </a:solidFill>
                          <a:effectLst/>
                          <a:latin typeface="Source Sans Pro" panose="020B0503030403020204" pitchFamily="34" charset="0"/>
                        </a:rPr>
                        <a:t>0.10</a:t>
                      </a:r>
                      <a:endParaRPr lang="en-GB" sz="1200" dirty="0">
                        <a:solidFill>
                          <a:schemeClr val="bg2"/>
                        </a:solidFill>
                        <a:effectLst/>
                        <a:latin typeface="Source Sans Pro" panose="020B0503030403020204" pitchFamily="34" charset="0"/>
                        <a:ea typeface="Calibri" panose="020F0502020204030204" pitchFamily="34" charset="0"/>
                        <a:cs typeface="Times New Roman" panose="02020603050405020304" pitchFamily="18" charset="0"/>
                      </a:endParaRPr>
                    </a:p>
                  </a:txBody>
                  <a:tcPr marL="65937" marR="65937" marT="0" marB="0" anchor="ctr"/>
                </a:tc>
                <a:extLst>
                  <a:ext uri="{0D108BD9-81ED-4DB2-BD59-A6C34878D82A}">
                    <a16:rowId xmlns:a16="http://schemas.microsoft.com/office/drawing/2014/main" val="1618557782"/>
                  </a:ext>
                </a:extLst>
              </a:tr>
            </a:tbl>
          </a:graphicData>
        </a:graphic>
      </p:graphicFrame>
    </p:spTree>
    <p:extLst>
      <p:ext uri="{BB962C8B-B14F-4D97-AF65-F5344CB8AC3E}">
        <p14:creationId xmlns:p14="http://schemas.microsoft.com/office/powerpoint/2010/main" val="38062308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B6347C0-09DF-4508-6F93-E9CE29D7A022}"/>
              </a:ext>
            </a:extLst>
          </p:cNvPr>
          <p:cNvSpPr>
            <a:spLocks noGrp="1"/>
          </p:cNvSpPr>
          <p:nvPr>
            <p:ph type="title"/>
          </p:nvPr>
        </p:nvSpPr>
        <p:spPr/>
        <p:txBody>
          <a:bodyPr/>
          <a:lstStyle/>
          <a:p>
            <a:r>
              <a:rPr lang="en-GB" dirty="0"/>
              <a:t>1a: Summary</a:t>
            </a:r>
          </a:p>
        </p:txBody>
      </p:sp>
      <p:sp>
        <p:nvSpPr>
          <p:cNvPr id="5" name="Text Placeholder 4">
            <a:extLst>
              <a:ext uri="{FF2B5EF4-FFF2-40B4-BE49-F238E27FC236}">
                <a16:creationId xmlns:a16="http://schemas.microsoft.com/office/drawing/2014/main" id="{A991760F-98D7-B289-D054-05189E427709}"/>
              </a:ext>
            </a:extLst>
          </p:cNvPr>
          <p:cNvSpPr>
            <a:spLocks noGrp="1"/>
          </p:cNvSpPr>
          <p:nvPr>
            <p:ph type="body" sz="quarter" idx="14"/>
          </p:nvPr>
        </p:nvSpPr>
        <p:spPr>
          <a:xfrm>
            <a:off x="128200" y="863600"/>
            <a:ext cx="8818950" cy="3928000"/>
          </a:xfrm>
        </p:spPr>
        <p:txBody>
          <a:bodyPr>
            <a:normAutofit/>
          </a:bodyPr>
          <a:lstStyle/>
          <a:p>
            <a:r>
              <a:rPr lang="en-GB" dirty="0"/>
              <a:t>More experienced CS:GO players show faster processing speed in terms of reaction times, DDM revealed that this performance advantage is due to </a:t>
            </a:r>
            <a:r>
              <a:rPr lang="en-GB" b="1" dirty="0"/>
              <a:t>higher drift rates (information accumulation) </a:t>
            </a:r>
            <a:r>
              <a:rPr lang="en-GB" dirty="0"/>
              <a:t>and </a:t>
            </a:r>
            <a:r>
              <a:rPr lang="en-GB" b="1" dirty="0"/>
              <a:t>faster non-decision times</a:t>
            </a:r>
            <a:r>
              <a:rPr lang="en-GB" dirty="0"/>
              <a:t>. </a:t>
            </a:r>
            <a:br>
              <a:rPr lang="en-GB" dirty="0"/>
            </a:br>
            <a:endParaRPr lang="en-GB" dirty="0"/>
          </a:p>
          <a:p>
            <a:r>
              <a:rPr lang="en-GB" dirty="0"/>
              <a:t>Although non-significant, the U-shaped relationship with switch costs may suggest </a:t>
            </a:r>
            <a:r>
              <a:rPr lang="en-GB" b="1" dirty="0"/>
              <a:t>strategic shifts in executive attention allocation </a:t>
            </a:r>
            <a:r>
              <a:rPr lang="en-GB" dirty="0"/>
              <a:t>during expertise acquisition.</a:t>
            </a:r>
          </a:p>
        </p:txBody>
      </p:sp>
      <p:sp>
        <p:nvSpPr>
          <p:cNvPr id="3" name="Slide Number Placeholder 2">
            <a:extLst>
              <a:ext uri="{FF2B5EF4-FFF2-40B4-BE49-F238E27FC236}">
                <a16:creationId xmlns:a16="http://schemas.microsoft.com/office/drawing/2014/main" id="{383A6CEE-11DC-EA08-8622-D0AD5AF463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18</a:t>
            </a:fld>
            <a:endParaRPr lang="en-GB"/>
          </a:p>
        </p:txBody>
      </p:sp>
    </p:spTree>
    <p:extLst>
      <p:ext uri="{BB962C8B-B14F-4D97-AF65-F5344CB8AC3E}">
        <p14:creationId xmlns:p14="http://schemas.microsoft.com/office/powerpoint/2010/main" val="4048052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3EB2-8E6D-05B9-B2AF-C08B550514E3}"/>
              </a:ext>
            </a:extLst>
          </p:cNvPr>
          <p:cNvSpPr>
            <a:spLocks noGrp="1"/>
          </p:cNvSpPr>
          <p:nvPr>
            <p:ph type="title"/>
          </p:nvPr>
        </p:nvSpPr>
        <p:spPr/>
        <p:txBody>
          <a:bodyPr/>
          <a:lstStyle/>
          <a:p>
            <a:r>
              <a:rPr lang="en-GB" dirty="0"/>
              <a:t>PhD Studies</a:t>
            </a:r>
          </a:p>
        </p:txBody>
      </p:sp>
      <p:sp>
        <p:nvSpPr>
          <p:cNvPr id="4" name="Slide Number Placeholder 3">
            <a:extLst>
              <a:ext uri="{FF2B5EF4-FFF2-40B4-BE49-F238E27FC236}">
                <a16:creationId xmlns:a16="http://schemas.microsoft.com/office/drawing/2014/main" id="{BD952843-7D40-DA38-8FB3-4C97A986FA7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19</a:t>
            </a:fld>
            <a:endParaRPr lang="en-GB"/>
          </a:p>
        </p:txBody>
      </p:sp>
      <p:graphicFrame>
        <p:nvGraphicFramePr>
          <p:cNvPr id="3" name="Diagram 2">
            <a:extLst>
              <a:ext uri="{FF2B5EF4-FFF2-40B4-BE49-F238E27FC236}">
                <a16:creationId xmlns:a16="http://schemas.microsoft.com/office/drawing/2014/main" id="{BF4A609F-2D19-AB08-C7F4-65F8347D4400}"/>
              </a:ext>
            </a:extLst>
          </p:cNvPr>
          <p:cNvGraphicFramePr/>
          <p:nvPr>
            <p:extLst>
              <p:ext uri="{D42A27DB-BD31-4B8C-83A1-F6EECF244321}">
                <p14:modId xmlns:p14="http://schemas.microsoft.com/office/powerpoint/2010/main" val="192545481"/>
              </p:ext>
            </p:extLst>
          </p:nvPr>
        </p:nvGraphicFramePr>
        <p:xfrm>
          <a:off x="1" y="798022"/>
          <a:ext cx="9144000" cy="38654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9628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1B3F2-E3A8-E2A7-4E3C-20D7F55E0EF8}"/>
              </a:ext>
            </a:extLst>
          </p:cNvPr>
          <p:cNvSpPr>
            <a:spLocks noGrp="1"/>
          </p:cNvSpPr>
          <p:nvPr>
            <p:ph type="title"/>
          </p:nvPr>
        </p:nvSpPr>
        <p:spPr/>
        <p:txBody>
          <a:bodyPr/>
          <a:lstStyle/>
          <a:p>
            <a:r>
              <a:rPr lang="en-GB" dirty="0"/>
              <a:t>Background</a:t>
            </a:r>
          </a:p>
        </p:txBody>
      </p:sp>
      <p:sp>
        <p:nvSpPr>
          <p:cNvPr id="3" name="Slide Number Placeholder 2">
            <a:extLst>
              <a:ext uri="{FF2B5EF4-FFF2-40B4-BE49-F238E27FC236}">
                <a16:creationId xmlns:a16="http://schemas.microsoft.com/office/drawing/2014/main" id="{9CBDD008-059C-05F8-B49C-AC515A25CAB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a:t>
            </a:fld>
            <a:endParaRPr lang="en-GB"/>
          </a:p>
        </p:txBody>
      </p:sp>
      <p:pic>
        <p:nvPicPr>
          <p:cNvPr id="3076" name="Picture 4" descr="Experimental Vulkan support is here for Counter-Strike: Global Offensive |  GamingOnLinux">
            <a:extLst>
              <a:ext uri="{FF2B5EF4-FFF2-40B4-BE49-F238E27FC236}">
                <a16:creationId xmlns:a16="http://schemas.microsoft.com/office/drawing/2014/main" id="{236D9967-E7E4-56FE-BEEC-0D7B65A86F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923" y="842113"/>
            <a:ext cx="5695985" cy="320399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Diagram 16">
            <a:extLst>
              <a:ext uri="{FF2B5EF4-FFF2-40B4-BE49-F238E27FC236}">
                <a16:creationId xmlns:a16="http://schemas.microsoft.com/office/drawing/2014/main" id="{01EDB829-73D0-7ACA-BC3A-085EC911D149}"/>
              </a:ext>
            </a:extLst>
          </p:cNvPr>
          <p:cNvGraphicFramePr/>
          <p:nvPr>
            <p:extLst>
              <p:ext uri="{D42A27DB-BD31-4B8C-83A1-F6EECF244321}">
                <p14:modId xmlns:p14="http://schemas.microsoft.com/office/powerpoint/2010/main" val="184714244"/>
              </p:ext>
            </p:extLst>
          </p:nvPr>
        </p:nvGraphicFramePr>
        <p:xfrm>
          <a:off x="5920565" y="746693"/>
          <a:ext cx="3100510" cy="2909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78114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DCD0A-5103-2D10-1362-93EB9F392FA2}"/>
              </a:ext>
            </a:extLst>
          </p:cNvPr>
          <p:cNvSpPr>
            <a:spLocks noGrp="1"/>
          </p:cNvSpPr>
          <p:nvPr>
            <p:ph type="title"/>
          </p:nvPr>
        </p:nvSpPr>
        <p:spPr/>
        <p:txBody>
          <a:bodyPr/>
          <a:lstStyle/>
          <a:p>
            <a:r>
              <a:rPr lang="en-US" dirty="0"/>
              <a:t>Study 1b:</a:t>
            </a:r>
          </a:p>
        </p:txBody>
      </p:sp>
      <p:sp>
        <p:nvSpPr>
          <p:cNvPr id="8" name="Text Placeholder 7">
            <a:extLst>
              <a:ext uri="{FF2B5EF4-FFF2-40B4-BE49-F238E27FC236}">
                <a16:creationId xmlns:a16="http://schemas.microsoft.com/office/drawing/2014/main" id="{357BBE5C-DA7F-36D0-B5ED-AC41C2FE639E}"/>
              </a:ext>
            </a:extLst>
          </p:cNvPr>
          <p:cNvSpPr>
            <a:spLocks noGrp="1"/>
          </p:cNvSpPr>
          <p:nvPr>
            <p:ph type="body" sz="quarter" idx="14"/>
          </p:nvPr>
        </p:nvSpPr>
        <p:spPr>
          <a:xfrm>
            <a:off x="349800" y="1500316"/>
            <a:ext cx="2441100" cy="3060508"/>
          </a:xfrm>
        </p:spPr>
        <p:txBody>
          <a:bodyPr/>
          <a:lstStyle/>
          <a:p>
            <a:pPr algn="ctr"/>
            <a:r>
              <a:rPr lang="en-GB" b="1" dirty="0"/>
              <a:t>Refined Questionnaire</a:t>
            </a:r>
          </a:p>
        </p:txBody>
      </p:sp>
      <p:sp>
        <p:nvSpPr>
          <p:cNvPr id="14" name="Text Placeholder 13">
            <a:extLst>
              <a:ext uri="{FF2B5EF4-FFF2-40B4-BE49-F238E27FC236}">
                <a16:creationId xmlns:a16="http://schemas.microsoft.com/office/drawing/2014/main" id="{00982A4E-1E9E-6591-6183-59062E40694D}"/>
              </a:ext>
            </a:extLst>
          </p:cNvPr>
          <p:cNvSpPr>
            <a:spLocks noGrp="1"/>
          </p:cNvSpPr>
          <p:nvPr>
            <p:ph type="body" sz="quarter" idx="15"/>
          </p:nvPr>
        </p:nvSpPr>
        <p:spPr>
          <a:xfrm>
            <a:off x="3347000" y="1431186"/>
            <a:ext cx="2441100" cy="3129638"/>
          </a:xfrm>
        </p:spPr>
        <p:txBody>
          <a:bodyPr>
            <a:normAutofit fontScale="92500" lnSpcReduction="10000"/>
          </a:bodyPr>
          <a:lstStyle/>
          <a:p>
            <a:pPr algn="ctr"/>
            <a:r>
              <a:rPr lang="en-GB" b="1" dirty="0"/>
              <a:t>Sample and Distribution</a:t>
            </a:r>
          </a:p>
          <a:p>
            <a:pPr algn="ctr"/>
            <a:r>
              <a:rPr lang="en-GB" dirty="0"/>
              <a:t>1a: </a:t>
            </a:r>
          </a:p>
          <a:p>
            <a:pPr algn="ctr"/>
            <a:r>
              <a:rPr lang="en-GB" dirty="0"/>
              <a:t>16-35 years</a:t>
            </a:r>
          </a:p>
          <a:p>
            <a:pPr algn="ctr"/>
            <a:endParaRPr lang="en-GB" dirty="0"/>
          </a:p>
          <a:p>
            <a:pPr algn="ctr"/>
            <a:r>
              <a:rPr lang="en-GB" dirty="0"/>
              <a:t>1b: </a:t>
            </a:r>
          </a:p>
          <a:p>
            <a:pPr algn="ctr"/>
            <a:r>
              <a:rPr lang="en-GB" dirty="0"/>
              <a:t>16 + years</a:t>
            </a:r>
          </a:p>
          <a:p>
            <a:pPr algn="ctr"/>
            <a:r>
              <a:rPr lang="en-GB" b="1" dirty="0"/>
              <a:t> </a:t>
            </a:r>
          </a:p>
        </p:txBody>
      </p:sp>
      <p:sp>
        <p:nvSpPr>
          <p:cNvPr id="15" name="Text Placeholder 14">
            <a:extLst>
              <a:ext uri="{FF2B5EF4-FFF2-40B4-BE49-F238E27FC236}">
                <a16:creationId xmlns:a16="http://schemas.microsoft.com/office/drawing/2014/main" id="{05CD7A07-7754-64BF-6120-7EFE9BAF9A1F}"/>
              </a:ext>
            </a:extLst>
          </p:cNvPr>
          <p:cNvSpPr>
            <a:spLocks noGrp="1"/>
          </p:cNvSpPr>
          <p:nvPr>
            <p:ph type="body" sz="quarter" idx="16"/>
          </p:nvPr>
        </p:nvSpPr>
        <p:spPr>
          <a:xfrm>
            <a:off x="6337850" y="1500316"/>
            <a:ext cx="2441100" cy="3060508"/>
          </a:xfrm>
        </p:spPr>
        <p:txBody>
          <a:bodyPr>
            <a:normAutofit fontScale="92500" lnSpcReduction="20000"/>
          </a:bodyPr>
          <a:lstStyle/>
          <a:p>
            <a:pPr algn="ctr"/>
            <a:r>
              <a:rPr lang="en-GB" b="1" dirty="0"/>
              <a:t>Increased trial numbers</a:t>
            </a:r>
          </a:p>
          <a:p>
            <a:pPr algn="ctr"/>
            <a:r>
              <a:rPr lang="en-GB" dirty="0"/>
              <a:t>1a: </a:t>
            </a:r>
          </a:p>
          <a:p>
            <a:pPr algn="ctr"/>
            <a:r>
              <a:rPr lang="en-GB" dirty="0"/>
              <a:t>Single-rule = 256 </a:t>
            </a:r>
          </a:p>
          <a:p>
            <a:pPr algn="ctr"/>
            <a:r>
              <a:rPr lang="en-GB" dirty="0"/>
              <a:t>Mixed-rule = 129</a:t>
            </a:r>
          </a:p>
          <a:p>
            <a:pPr algn="ctr"/>
            <a:endParaRPr lang="en-GB" dirty="0"/>
          </a:p>
          <a:p>
            <a:pPr algn="ctr"/>
            <a:r>
              <a:rPr lang="en-GB" dirty="0"/>
              <a:t>1b: </a:t>
            </a:r>
          </a:p>
          <a:p>
            <a:pPr algn="ctr"/>
            <a:r>
              <a:rPr lang="en-GB" dirty="0"/>
              <a:t>Single-rule = 320</a:t>
            </a:r>
          </a:p>
          <a:p>
            <a:pPr algn="ctr"/>
            <a:r>
              <a:rPr lang="en-GB" dirty="0"/>
              <a:t>Mixed-rule = 324</a:t>
            </a:r>
          </a:p>
          <a:p>
            <a:pPr algn="ctr"/>
            <a:endParaRPr lang="en-GB" dirty="0"/>
          </a:p>
          <a:p>
            <a:endParaRPr lang="en-GB" dirty="0"/>
          </a:p>
        </p:txBody>
      </p:sp>
      <p:sp>
        <p:nvSpPr>
          <p:cNvPr id="4" name="Slide Number Placeholder 3">
            <a:extLst>
              <a:ext uri="{FF2B5EF4-FFF2-40B4-BE49-F238E27FC236}">
                <a16:creationId xmlns:a16="http://schemas.microsoft.com/office/drawing/2014/main" id="{490A4782-654F-367E-13C6-01374A323C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20</a:t>
            </a:fld>
            <a:endParaRPr lang="en-GB"/>
          </a:p>
        </p:txBody>
      </p:sp>
      <p:pic>
        <p:nvPicPr>
          <p:cNvPr id="2052" name="Picture 4" descr="questionnaire Icon - Free PNG &amp; SVG 3537554 - Noun Project">
            <a:extLst>
              <a:ext uri="{FF2B5EF4-FFF2-40B4-BE49-F238E27FC236}">
                <a16:creationId xmlns:a16="http://schemas.microsoft.com/office/drawing/2014/main" id="{F7FCE909-DBCC-9B8B-5C08-554A530EE1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59" t="5189" r="7357" b="7161"/>
          <a:stretch/>
        </p:blipFill>
        <p:spPr bwMode="auto">
          <a:xfrm>
            <a:off x="505702" y="2500406"/>
            <a:ext cx="1339503" cy="1340506"/>
          </a:xfrm>
          <a:prstGeom prst="rect">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44EB3EA1-35AF-929D-7471-719326F72578}"/>
              </a:ext>
            </a:extLst>
          </p:cNvPr>
          <p:cNvSpPr/>
          <p:nvPr/>
        </p:nvSpPr>
        <p:spPr>
          <a:xfrm>
            <a:off x="5338430" y="2959150"/>
            <a:ext cx="1449090" cy="10568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dirty="0">
                <a:latin typeface="Source Sans Pro" panose="020B0503030403020204" pitchFamily="34" charset="0"/>
              </a:rPr>
              <a:t>+ 259 same as ORA!</a:t>
            </a:r>
          </a:p>
        </p:txBody>
      </p:sp>
      <p:pic>
        <p:nvPicPr>
          <p:cNvPr id="11" name="Picture 2" descr="epic.LAN epic33 esports winners recap: Org-less team NoPoaching takes first  place in Valorant - Esports News UK">
            <a:extLst>
              <a:ext uri="{FF2B5EF4-FFF2-40B4-BE49-F238E27FC236}">
                <a16:creationId xmlns:a16="http://schemas.microsoft.com/office/drawing/2014/main" id="{D1610576-5796-4256-6EE4-EB90759627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5605" y="4084953"/>
            <a:ext cx="1888192" cy="903447"/>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56095579-1FF7-DD37-540E-3FDF75FAB2A3}"/>
              </a:ext>
            </a:extLst>
          </p:cNvPr>
          <p:cNvSpPr/>
          <p:nvPr/>
        </p:nvSpPr>
        <p:spPr>
          <a:xfrm>
            <a:off x="1769210" y="2663917"/>
            <a:ext cx="864377" cy="59046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dirty="0"/>
              <a:t>V3.0</a:t>
            </a:r>
          </a:p>
        </p:txBody>
      </p:sp>
      <p:pic>
        <p:nvPicPr>
          <p:cNvPr id="5122" name="Picture 2" descr="Home - ESCOP 2023">
            <a:extLst>
              <a:ext uri="{FF2B5EF4-FFF2-40B4-BE49-F238E27FC236}">
                <a16:creationId xmlns:a16="http://schemas.microsoft.com/office/drawing/2014/main" id="{E77720E3-CD6B-6D47-3FC7-EE1A438078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13494" y="0"/>
            <a:ext cx="1066212" cy="654170"/>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95EAE487-A509-BF19-F984-697F8A2BE2DB}"/>
              </a:ext>
            </a:extLst>
          </p:cNvPr>
          <p:cNvSpPr txBox="1"/>
          <p:nvPr/>
        </p:nvSpPr>
        <p:spPr>
          <a:xfrm>
            <a:off x="59997" y="723300"/>
            <a:ext cx="8961079" cy="400110"/>
          </a:xfrm>
          <a:prstGeom prst="rect">
            <a:avLst/>
          </a:prstGeom>
          <a:noFill/>
        </p:spPr>
        <p:txBody>
          <a:bodyPr wrap="square" rtlCol="0">
            <a:spAutoFit/>
          </a:bodyPr>
          <a:lstStyle/>
          <a:p>
            <a:pPr algn="ctr"/>
            <a:r>
              <a:rPr lang="en-GB" sz="2000" b="1" dirty="0">
                <a:solidFill>
                  <a:schemeClr val="bg2"/>
                </a:solidFill>
                <a:effectLst/>
                <a:latin typeface="Source Sans Pro" panose="020B0503030403020204" pitchFamily="34" charset="0"/>
                <a:ea typeface="Calibri" panose="020F0502020204030204" pitchFamily="34" charset="0"/>
              </a:rPr>
              <a:t>Cross-sectional </a:t>
            </a:r>
            <a:r>
              <a:rPr lang="en-GB" sz="2000" b="1" dirty="0">
                <a:solidFill>
                  <a:schemeClr val="bg2"/>
                </a:solidFill>
                <a:latin typeface="Source Sans Pro" panose="020B0503030403020204" pitchFamily="34" charset="0"/>
                <a:ea typeface="Calibri" panose="020F0502020204030204" pitchFamily="34" charset="0"/>
              </a:rPr>
              <a:t>s</a:t>
            </a:r>
            <a:r>
              <a:rPr lang="en-GB" sz="2000" b="1" dirty="0">
                <a:solidFill>
                  <a:schemeClr val="bg2"/>
                </a:solidFill>
                <a:effectLst/>
                <a:latin typeface="Source Sans Pro" panose="020B0503030403020204" pitchFamily="34" charset="0"/>
                <a:ea typeface="Calibri" panose="020F0502020204030204" pitchFamily="34" charset="0"/>
              </a:rPr>
              <a:t>tudy of Habitual and Professional Counter-strike </a:t>
            </a:r>
            <a:r>
              <a:rPr lang="en-GB" sz="2000" b="1" dirty="0">
                <a:solidFill>
                  <a:schemeClr val="bg2"/>
                </a:solidFill>
                <a:latin typeface="Source Sans Pro" panose="020B0503030403020204" pitchFamily="34" charset="0"/>
                <a:ea typeface="Calibri" panose="020F0502020204030204" pitchFamily="34" charset="0"/>
              </a:rPr>
              <a:t>p</a:t>
            </a:r>
            <a:r>
              <a:rPr lang="en-GB" sz="2000" b="1" dirty="0">
                <a:solidFill>
                  <a:schemeClr val="bg2"/>
                </a:solidFill>
                <a:effectLst/>
                <a:latin typeface="Source Sans Pro" panose="020B0503030403020204" pitchFamily="34" charset="0"/>
                <a:ea typeface="Calibri" panose="020F0502020204030204" pitchFamily="34" charset="0"/>
              </a:rPr>
              <a:t>layers</a:t>
            </a:r>
          </a:p>
        </p:txBody>
      </p:sp>
    </p:spTree>
    <p:extLst>
      <p:ext uri="{BB962C8B-B14F-4D97-AF65-F5344CB8AC3E}">
        <p14:creationId xmlns:p14="http://schemas.microsoft.com/office/powerpoint/2010/main" val="445435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xEl>
                                              <p:pRg st="1" end="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xEl>
                                              <p:pRg st="2" end="2"/>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xEl>
                                              <p:pRg st="3" end="3"/>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xEl>
                                              <p:pRg st="5" end="5"/>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xEl>
                                              <p:pRg st="6" end="6"/>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P spid="15" grpId="0" uiExpand="1" build="p"/>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E5872-E1B6-C1D8-8AB8-3AF02E1FF8EA}"/>
              </a:ext>
            </a:extLst>
          </p:cNvPr>
          <p:cNvSpPr>
            <a:spLocks noGrp="1"/>
          </p:cNvSpPr>
          <p:nvPr>
            <p:ph type="title"/>
          </p:nvPr>
        </p:nvSpPr>
        <p:spPr/>
        <p:txBody>
          <a:bodyPr/>
          <a:lstStyle/>
          <a:p>
            <a:r>
              <a:rPr lang="en-GB" dirty="0"/>
              <a:t>Study 1b:</a:t>
            </a:r>
          </a:p>
        </p:txBody>
      </p:sp>
      <p:sp>
        <p:nvSpPr>
          <p:cNvPr id="3" name="Text Placeholder 2">
            <a:extLst>
              <a:ext uri="{FF2B5EF4-FFF2-40B4-BE49-F238E27FC236}">
                <a16:creationId xmlns:a16="http://schemas.microsoft.com/office/drawing/2014/main" id="{F4970288-034A-E45A-685F-C45902871462}"/>
              </a:ext>
            </a:extLst>
          </p:cNvPr>
          <p:cNvSpPr>
            <a:spLocks noGrp="1"/>
          </p:cNvSpPr>
          <p:nvPr>
            <p:ph type="body" sz="quarter" idx="14"/>
          </p:nvPr>
        </p:nvSpPr>
        <p:spPr/>
        <p:txBody>
          <a:bodyPr/>
          <a:lstStyle/>
          <a:p>
            <a:r>
              <a:rPr lang="en-GB" b="1" dirty="0"/>
              <a:t>K-means cluster analysis</a:t>
            </a:r>
          </a:p>
        </p:txBody>
      </p:sp>
      <p:sp>
        <p:nvSpPr>
          <p:cNvPr id="4" name="Text Placeholder 3">
            <a:extLst>
              <a:ext uri="{FF2B5EF4-FFF2-40B4-BE49-F238E27FC236}">
                <a16:creationId xmlns:a16="http://schemas.microsoft.com/office/drawing/2014/main" id="{55DB31C1-75E2-1FF3-C3F0-BBAB935BF203}"/>
              </a:ext>
            </a:extLst>
          </p:cNvPr>
          <p:cNvSpPr>
            <a:spLocks noGrp="1"/>
          </p:cNvSpPr>
          <p:nvPr>
            <p:ph type="body" sz="quarter" idx="15"/>
          </p:nvPr>
        </p:nvSpPr>
        <p:spPr/>
        <p:txBody>
          <a:bodyPr>
            <a:normAutofit lnSpcReduction="10000"/>
          </a:bodyPr>
          <a:lstStyle/>
          <a:p>
            <a:r>
              <a:rPr lang="en-GB" b="1" dirty="0"/>
              <a:t>Processing speed </a:t>
            </a:r>
            <a:r>
              <a:rPr lang="en-GB" dirty="0"/>
              <a:t>as reaction time and accuracy score</a:t>
            </a:r>
          </a:p>
          <a:p>
            <a:endParaRPr lang="en-GB" dirty="0"/>
          </a:p>
          <a:p>
            <a:r>
              <a:rPr lang="en-GB" b="1" dirty="0"/>
              <a:t>Mixing</a:t>
            </a:r>
            <a:r>
              <a:rPr lang="en-GB" dirty="0"/>
              <a:t> and </a:t>
            </a:r>
            <a:r>
              <a:rPr lang="en-GB" b="1" dirty="0"/>
              <a:t>Switching</a:t>
            </a:r>
            <a:r>
              <a:rPr lang="en-GB" dirty="0"/>
              <a:t> costs</a:t>
            </a:r>
          </a:p>
        </p:txBody>
      </p:sp>
      <p:sp>
        <p:nvSpPr>
          <p:cNvPr id="5" name="Text Placeholder 4">
            <a:extLst>
              <a:ext uri="{FF2B5EF4-FFF2-40B4-BE49-F238E27FC236}">
                <a16:creationId xmlns:a16="http://schemas.microsoft.com/office/drawing/2014/main" id="{8071898B-990C-F7D6-B30F-783178742075}"/>
              </a:ext>
            </a:extLst>
          </p:cNvPr>
          <p:cNvSpPr>
            <a:spLocks noGrp="1"/>
          </p:cNvSpPr>
          <p:nvPr>
            <p:ph type="body" sz="quarter" idx="16"/>
          </p:nvPr>
        </p:nvSpPr>
        <p:spPr/>
        <p:txBody>
          <a:bodyPr/>
          <a:lstStyle/>
          <a:p>
            <a:r>
              <a:rPr lang="en-GB" b="1" dirty="0"/>
              <a:t>Drift-Diffusion modelling</a:t>
            </a:r>
          </a:p>
        </p:txBody>
      </p:sp>
      <p:sp>
        <p:nvSpPr>
          <p:cNvPr id="6" name="Slide Number Placeholder 5">
            <a:extLst>
              <a:ext uri="{FF2B5EF4-FFF2-40B4-BE49-F238E27FC236}">
                <a16:creationId xmlns:a16="http://schemas.microsoft.com/office/drawing/2014/main" id="{0581827B-B284-99E7-A1F8-569A52257B0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21</a:t>
            </a:fld>
            <a:endParaRPr lang="en-GB"/>
          </a:p>
        </p:txBody>
      </p:sp>
      <p:pic>
        <p:nvPicPr>
          <p:cNvPr id="8" name="Picture 7" descr="Chart, scatter chart&#10;&#10;Description automatically generated">
            <a:extLst>
              <a:ext uri="{FF2B5EF4-FFF2-40B4-BE49-F238E27FC236}">
                <a16:creationId xmlns:a16="http://schemas.microsoft.com/office/drawing/2014/main" id="{142CEFC6-954B-ECC8-9A2A-42FBBD0C1C2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543" t="14149" r="1339" b="6929"/>
          <a:stretch/>
        </p:blipFill>
        <p:spPr bwMode="auto">
          <a:xfrm>
            <a:off x="349800" y="1987229"/>
            <a:ext cx="2451210" cy="2048750"/>
          </a:xfrm>
          <a:prstGeom prst="rect">
            <a:avLst/>
          </a:prstGeom>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7171AFE0-14EA-7EE8-1F8F-7355C22719B5}"/>
              </a:ext>
            </a:extLst>
          </p:cNvPr>
          <p:cNvPicPr>
            <a:picLocks noChangeAspect="1"/>
          </p:cNvPicPr>
          <p:nvPr/>
        </p:nvPicPr>
        <p:blipFill>
          <a:blip r:embed="rId3"/>
          <a:stretch>
            <a:fillRect/>
          </a:stretch>
        </p:blipFill>
        <p:spPr>
          <a:xfrm>
            <a:off x="6289138" y="2146639"/>
            <a:ext cx="2538524" cy="1976637"/>
          </a:xfrm>
          <a:prstGeom prst="rect">
            <a:avLst/>
          </a:prstGeom>
        </p:spPr>
      </p:pic>
      <p:pic>
        <p:nvPicPr>
          <p:cNvPr id="11" name="Picture 2" descr="Home - ESCOP 2023">
            <a:extLst>
              <a:ext uri="{FF2B5EF4-FFF2-40B4-BE49-F238E27FC236}">
                <a16:creationId xmlns:a16="http://schemas.microsoft.com/office/drawing/2014/main" id="{0408D3D8-335A-2E7B-1852-2B161A7610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13494" y="0"/>
            <a:ext cx="1066212" cy="654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0779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3EB2-8E6D-05B9-B2AF-C08B550514E3}"/>
              </a:ext>
            </a:extLst>
          </p:cNvPr>
          <p:cNvSpPr>
            <a:spLocks noGrp="1"/>
          </p:cNvSpPr>
          <p:nvPr>
            <p:ph type="title"/>
          </p:nvPr>
        </p:nvSpPr>
        <p:spPr/>
        <p:txBody>
          <a:bodyPr/>
          <a:lstStyle/>
          <a:p>
            <a:r>
              <a:rPr lang="en-GB" dirty="0"/>
              <a:t>PhD Studies</a:t>
            </a:r>
          </a:p>
        </p:txBody>
      </p:sp>
      <p:sp>
        <p:nvSpPr>
          <p:cNvPr id="4" name="Slide Number Placeholder 3">
            <a:extLst>
              <a:ext uri="{FF2B5EF4-FFF2-40B4-BE49-F238E27FC236}">
                <a16:creationId xmlns:a16="http://schemas.microsoft.com/office/drawing/2014/main" id="{BD952843-7D40-DA38-8FB3-4C97A986FA7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22</a:t>
            </a:fld>
            <a:endParaRPr lang="en-GB"/>
          </a:p>
        </p:txBody>
      </p:sp>
      <p:graphicFrame>
        <p:nvGraphicFramePr>
          <p:cNvPr id="3" name="Diagram 2">
            <a:extLst>
              <a:ext uri="{FF2B5EF4-FFF2-40B4-BE49-F238E27FC236}">
                <a16:creationId xmlns:a16="http://schemas.microsoft.com/office/drawing/2014/main" id="{41E63054-E7B1-18BE-B286-8CEEDA78804C}"/>
              </a:ext>
            </a:extLst>
          </p:cNvPr>
          <p:cNvGraphicFramePr/>
          <p:nvPr>
            <p:extLst>
              <p:ext uri="{D42A27DB-BD31-4B8C-83A1-F6EECF244321}">
                <p14:modId xmlns:p14="http://schemas.microsoft.com/office/powerpoint/2010/main" val="4194204910"/>
              </p:ext>
            </p:extLst>
          </p:nvPr>
        </p:nvGraphicFramePr>
        <p:xfrm>
          <a:off x="1" y="798022"/>
          <a:ext cx="9144000" cy="38654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79480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F1A8EF8B-E450-308A-B390-848DE0AE9D3D}"/>
              </a:ext>
            </a:extLst>
          </p:cNvPr>
          <p:cNvSpPr>
            <a:spLocks noGrp="1"/>
          </p:cNvSpPr>
          <p:nvPr>
            <p:ph type="body" sz="quarter" idx="13"/>
          </p:nvPr>
        </p:nvSpPr>
        <p:spPr/>
        <p:txBody>
          <a:bodyPr/>
          <a:lstStyle/>
          <a:p>
            <a:r>
              <a:rPr lang="en-GB" dirty="0"/>
              <a:t>Study 3</a:t>
            </a:r>
          </a:p>
        </p:txBody>
      </p:sp>
      <p:sp>
        <p:nvSpPr>
          <p:cNvPr id="19" name="Text Placeholder 18">
            <a:extLst>
              <a:ext uri="{FF2B5EF4-FFF2-40B4-BE49-F238E27FC236}">
                <a16:creationId xmlns:a16="http://schemas.microsoft.com/office/drawing/2014/main" id="{200B908A-0374-21B7-2152-7FECC311B99E}"/>
              </a:ext>
            </a:extLst>
          </p:cNvPr>
          <p:cNvSpPr>
            <a:spLocks noGrp="1"/>
          </p:cNvSpPr>
          <p:nvPr>
            <p:ph type="body" sz="quarter" idx="14"/>
          </p:nvPr>
        </p:nvSpPr>
        <p:spPr>
          <a:xfrm>
            <a:off x="128588" y="765800"/>
            <a:ext cx="8818950" cy="3632200"/>
          </a:xfrm>
        </p:spPr>
        <p:txBody>
          <a:bodyPr>
            <a:normAutofit/>
          </a:bodyPr>
          <a:lstStyle/>
          <a:p>
            <a:pPr algn="ctr"/>
            <a:r>
              <a:rPr lang="en-GB" sz="2000" b="1" dirty="0">
                <a:latin typeface="Source Sans Pro" panose="020B0503030403020204" pitchFamily="34" charset="0"/>
              </a:rPr>
              <a:t>Processing speed in first-person shooter and non-video game players: A drift-diffusion model approach</a:t>
            </a:r>
            <a:endParaRPr lang="en-GB" sz="2000" dirty="0">
              <a:latin typeface="Source Sans Pro" panose="020B0503030403020204" pitchFamily="34" charset="0"/>
            </a:endParaRPr>
          </a:p>
          <a:p>
            <a:endParaRPr lang="en-GB" dirty="0"/>
          </a:p>
          <a:p>
            <a:endParaRPr lang="en-GB" dirty="0"/>
          </a:p>
          <a:p>
            <a:endParaRPr lang="en-GB" dirty="0"/>
          </a:p>
          <a:p>
            <a:endParaRPr lang="en-GB" dirty="0"/>
          </a:p>
          <a:p>
            <a:endParaRPr lang="en-GB" dirty="0"/>
          </a:p>
        </p:txBody>
      </p:sp>
      <p:sp>
        <p:nvSpPr>
          <p:cNvPr id="5" name="Slide Number Placeholder 4">
            <a:extLst>
              <a:ext uri="{FF2B5EF4-FFF2-40B4-BE49-F238E27FC236}">
                <a16:creationId xmlns:a16="http://schemas.microsoft.com/office/drawing/2014/main" id="{F01572DF-FBC9-4703-A369-46EED6BAB0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23</a:t>
            </a:fld>
            <a:endParaRPr lang="en-GB"/>
          </a:p>
        </p:txBody>
      </p:sp>
      <p:pic>
        <p:nvPicPr>
          <p:cNvPr id="14" name="Google Shape;106;p2">
            <a:extLst>
              <a:ext uri="{FF2B5EF4-FFF2-40B4-BE49-F238E27FC236}">
                <a16:creationId xmlns:a16="http://schemas.microsoft.com/office/drawing/2014/main" id="{E00432B0-7A87-F5E8-D938-6430A7B6904F}"/>
              </a:ext>
            </a:extLst>
          </p:cNvPr>
          <p:cNvPicPr preferRelativeResize="0">
            <a:picLocks/>
          </p:cNvPicPr>
          <p:nvPr/>
        </p:nvPicPr>
        <p:blipFill rotWithShape="1">
          <a:blip r:embed="rId3">
            <a:alphaModFix/>
          </a:blip>
          <a:stretch/>
        </p:blipFill>
        <p:spPr>
          <a:xfrm>
            <a:off x="4991814" y="2779976"/>
            <a:ext cx="3089264" cy="2173204"/>
          </a:xfrm>
          <a:prstGeom prst="rect">
            <a:avLst/>
          </a:prstGeom>
          <a:noFill/>
          <a:ln>
            <a:noFill/>
          </a:ln>
        </p:spPr>
      </p:pic>
      <p:graphicFrame>
        <p:nvGraphicFramePr>
          <p:cNvPr id="16" name="Table 16">
            <a:extLst>
              <a:ext uri="{FF2B5EF4-FFF2-40B4-BE49-F238E27FC236}">
                <a16:creationId xmlns:a16="http://schemas.microsoft.com/office/drawing/2014/main" id="{E39C370E-9ABC-AF9C-F6DE-C137397D1B6C}"/>
              </a:ext>
            </a:extLst>
          </p:cNvPr>
          <p:cNvGraphicFramePr>
            <a:graphicFrameLocks noGrp="1"/>
          </p:cNvGraphicFramePr>
          <p:nvPr>
            <p:extLst>
              <p:ext uri="{D42A27DB-BD31-4B8C-83A1-F6EECF244321}">
                <p14:modId xmlns:p14="http://schemas.microsoft.com/office/powerpoint/2010/main" val="925214759"/>
              </p:ext>
            </p:extLst>
          </p:nvPr>
        </p:nvGraphicFramePr>
        <p:xfrm>
          <a:off x="265067" y="1612983"/>
          <a:ext cx="2721087" cy="2966720"/>
        </p:xfrm>
        <a:graphic>
          <a:graphicData uri="http://schemas.openxmlformats.org/drawingml/2006/table">
            <a:tbl>
              <a:tblPr firstRow="1" bandRow="1">
                <a:tableStyleId>{E8B1032C-EA38-4F05-BA0D-38AFFFC7BED3}</a:tableStyleId>
              </a:tblPr>
              <a:tblGrid>
                <a:gridCol w="1918742">
                  <a:extLst>
                    <a:ext uri="{9D8B030D-6E8A-4147-A177-3AD203B41FA5}">
                      <a16:colId xmlns:a16="http://schemas.microsoft.com/office/drawing/2014/main" val="2990166558"/>
                    </a:ext>
                  </a:extLst>
                </a:gridCol>
                <a:gridCol w="802345">
                  <a:extLst>
                    <a:ext uri="{9D8B030D-6E8A-4147-A177-3AD203B41FA5}">
                      <a16:colId xmlns:a16="http://schemas.microsoft.com/office/drawing/2014/main" val="505592947"/>
                    </a:ext>
                  </a:extLst>
                </a:gridCol>
              </a:tblGrid>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Frequency of Play</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Count</a:t>
                      </a:r>
                    </a:p>
                  </a:txBody>
                  <a:tcPr/>
                </a:tc>
                <a:extLst>
                  <a:ext uri="{0D108BD9-81ED-4DB2-BD59-A6C34878D82A}">
                    <a16:rowId xmlns:a16="http://schemas.microsoft.com/office/drawing/2014/main" val="2632062597"/>
                  </a:ext>
                </a:extLst>
              </a:tr>
              <a:tr h="370840">
                <a:tc>
                  <a:txBody>
                    <a:bodyPr/>
                    <a:lstStyle/>
                    <a:p>
                      <a:r>
                        <a:rPr lang="en-GB" sz="1400" b="0" dirty="0">
                          <a:solidFill>
                            <a:schemeClr val="bg2"/>
                          </a:solidFill>
                          <a:latin typeface="Source Sans Pro" panose="020B0503030403020204" pitchFamily="34" charset="0"/>
                          <a:ea typeface="Source Sans Pro" panose="020B0503030403020204" pitchFamily="34" charset="0"/>
                        </a:rPr>
                        <a:t>Once a month or less</a:t>
                      </a:r>
                    </a:p>
                  </a:txBody>
                  <a:tcPr/>
                </a:tc>
                <a:tc>
                  <a:txBody>
                    <a:bodyPr/>
                    <a:lstStyle/>
                    <a:p>
                      <a:r>
                        <a:rPr lang="en-GB" sz="1400" b="0" dirty="0">
                          <a:solidFill>
                            <a:schemeClr val="bg2"/>
                          </a:solidFill>
                          <a:latin typeface="Source Sans Pro" panose="020B0503030403020204" pitchFamily="34" charset="0"/>
                          <a:ea typeface="Source Sans Pro" panose="020B0503030403020204" pitchFamily="34" charset="0"/>
                        </a:rPr>
                        <a:t>244</a:t>
                      </a:r>
                    </a:p>
                  </a:txBody>
                  <a:tcPr/>
                </a:tc>
                <a:extLst>
                  <a:ext uri="{0D108BD9-81ED-4DB2-BD59-A6C34878D82A}">
                    <a16:rowId xmlns:a16="http://schemas.microsoft.com/office/drawing/2014/main" val="192471879"/>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2-3 times a month</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23</a:t>
                      </a:r>
                    </a:p>
                  </a:txBody>
                  <a:tcPr/>
                </a:tc>
                <a:extLst>
                  <a:ext uri="{0D108BD9-81ED-4DB2-BD59-A6C34878D82A}">
                    <a16:rowId xmlns:a16="http://schemas.microsoft.com/office/drawing/2014/main" val="2806558127"/>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1-2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30</a:t>
                      </a:r>
                    </a:p>
                  </a:txBody>
                  <a:tcPr/>
                </a:tc>
                <a:extLst>
                  <a:ext uri="{0D108BD9-81ED-4DB2-BD59-A6C34878D82A}">
                    <a16:rowId xmlns:a16="http://schemas.microsoft.com/office/drawing/2014/main" val="2434752426"/>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3-4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22</a:t>
                      </a:r>
                    </a:p>
                  </a:txBody>
                  <a:tcPr/>
                </a:tc>
                <a:extLst>
                  <a:ext uri="{0D108BD9-81ED-4DB2-BD59-A6C34878D82A}">
                    <a16:rowId xmlns:a16="http://schemas.microsoft.com/office/drawing/2014/main" val="1392560835"/>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5-6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19</a:t>
                      </a:r>
                    </a:p>
                  </a:txBody>
                  <a:tcPr/>
                </a:tc>
                <a:extLst>
                  <a:ext uri="{0D108BD9-81ED-4DB2-BD59-A6C34878D82A}">
                    <a16:rowId xmlns:a16="http://schemas.microsoft.com/office/drawing/2014/main" val="2386605868"/>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Everyday</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26</a:t>
                      </a:r>
                    </a:p>
                  </a:txBody>
                  <a:tcPr/>
                </a:tc>
                <a:extLst>
                  <a:ext uri="{0D108BD9-81ED-4DB2-BD59-A6C34878D82A}">
                    <a16:rowId xmlns:a16="http://schemas.microsoft.com/office/drawing/2014/main" val="1231604189"/>
                  </a:ext>
                </a:extLst>
              </a:tr>
              <a:tr h="370840">
                <a:tc>
                  <a:txBody>
                    <a:bodyPr/>
                    <a:lstStyle/>
                    <a:p>
                      <a:r>
                        <a:rPr lang="en-GB" sz="1400" b="1" dirty="0">
                          <a:solidFill>
                            <a:schemeClr val="bg2"/>
                          </a:solidFill>
                          <a:latin typeface="Source Sans Pro" panose="020B0503030403020204" pitchFamily="34" charset="0"/>
                          <a:ea typeface="Source Sans Pro" panose="020B0503030403020204" pitchFamily="34" charset="0"/>
                        </a:rPr>
                        <a:t>Total</a:t>
                      </a:r>
                    </a:p>
                  </a:txBody>
                  <a:tcPr/>
                </a:tc>
                <a:tc>
                  <a:txBody>
                    <a:bodyPr/>
                    <a:lstStyle/>
                    <a:p>
                      <a:r>
                        <a:rPr lang="en-GB" sz="1400" b="1" dirty="0">
                          <a:solidFill>
                            <a:schemeClr val="bg2"/>
                          </a:solidFill>
                          <a:latin typeface="Source Sans Pro" panose="020B0503030403020204" pitchFamily="34" charset="0"/>
                          <a:ea typeface="Source Sans Pro" panose="020B0503030403020204" pitchFamily="34" charset="0"/>
                        </a:rPr>
                        <a:t>364</a:t>
                      </a:r>
                    </a:p>
                  </a:txBody>
                  <a:tcPr/>
                </a:tc>
                <a:extLst>
                  <a:ext uri="{0D108BD9-81ED-4DB2-BD59-A6C34878D82A}">
                    <a16:rowId xmlns:a16="http://schemas.microsoft.com/office/drawing/2014/main" val="3791771263"/>
                  </a:ext>
                </a:extLst>
              </a:tr>
            </a:tbl>
          </a:graphicData>
        </a:graphic>
      </p:graphicFrame>
      <p:sp>
        <p:nvSpPr>
          <p:cNvPr id="21" name="TextBox 20">
            <a:extLst>
              <a:ext uri="{FF2B5EF4-FFF2-40B4-BE49-F238E27FC236}">
                <a16:creationId xmlns:a16="http://schemas.microsoft.com/office/drawing/2014/main" id="{C64D1122-9262-EB77-4254-E5E222B97F51}"/>
              </a:ext>
            </a:extLst>
          </p:cNvPr>
          <p:cNvSpPr txBox="1"/>
          <p:nvPr/>
        </p:nvSpPr>
        <p:spPr>
          <a:xfrm>
            <a:off x="4405498" y="1623721"/>
            <a:ext cx="4678519" cy="646331"/>
          </a:xfrm>
          <a:prstGeom prst="rect">
            <a:avLst/>
          </a:prstGeom>
          <a:noFill/>
        </p:spPr>
        <p:txBody>
          <a:bodyPr wrap="square">
            <a:spAutoFit/>
          </a:bodyPr>
          <a:lstStyle/>
          <a:p>
            <a:r>
              <a:rPr lang="en-GB" sz="1800" b="1" dirty="0">
                <a:latin typeface="Source Sans Pro" panose="020B0503030403020204" pitchFamily="34" charset="0"/>
              </a:rPr>
              <a:t>50 NVG players: </a:t>
            </a:r>
            <a:r>
              <a:rPr lang="en-GB" sz="1800" dirty="0">
                <a:latin typeface="Source Sans Pro" panose="020B0503030403020204" pitchFamily="34" charset="0"/>
              </a:rPr>
              <a:t>VGs once a month or less</a:t>
            </a:r>
          </a:p>
          <a:p>
            <a:r>
              <a:rPr lang="en-GB" sz="1800" b="1" dirty="0">
                <a:latin typeface="Source Sans Pro" panose="020B0503030403020204" pitchFamily="34" charset="0"/>
              </a:rPr>
              <a:t>50 FPS players: </a:t>
            </a:r>
            <a:r>
              <a:rPr lang="en-GB" sz="1800" dirty="0">
                <a:latin typeface="Source Sans Pro" panose="020B0503030403020204" pitchFamily="34" charset="0"/>
              </a:rPr>
              <a:t>CS:GO players…</a:t>
            </a:r>
          </a:p>
        </p:txBody>
      </p:sp>
      <p:sp>
        <p:nvSpPr>
          <p:cNvPr id="25" name="TextBox 24">
            <a:extLst>
              <a:ext uri="{FF2B5EF4-FFF2-40B4-BE49-F238E27FC236}">
                <a16:creationId xmlns:a16="http://schemas.microsoft.com/office/drawing/2014/main" id="{84EF3722-BA9F-724A-6851-5E8CB32822B8}"/>
              </a:ext>
            </a:extLst>
          </p:cNvPr>
          <p:cNvSpPr txBox="1"/>
          <p:nvPr/>
        </p:nvSpPr>
        <p:spPr>
          <a:xfrm>
            <a:off x="1517061" y="4579703"/>
            <a:ext cx="1624062" cy="523220"/>
          </a:xfrm>
          <a:prstGeom prst="rect">
            <a:avLst/>
          </a:prstGeom>
          <a:noFill/>
        </p:spPr>
        <p:txBody>
          <a:bodyPr wrap="square" rtlCol="0">
            <a:spAutoFit/>
          </a:bodyPr>
          <a:lstStyle/>
          <a:p>
            <a:r>
              <a:rPr lang="en-GB" dirty="0"/>
              <a:t>As of 02/06/2023</a:t>
            </a:r>
          </a:p>
          <a:p>
            <a:endParaRPr lang="en-GB" dirty="0"/>
          </a:p>
        </p:txBody>
      </p:sp>
      <p:sp>
        <p:nvSpPr>
          <p:cNvPr id="29" name="TextBox 28">
            <a:extLst>
              <a:ext uri="{FF2B5EF4-FFF2-40B4-BE49-F238E27FC236}">
                <a16:creationId xmlns:a16="http://schemas.microsoft.com/office/drawing/2014/main" id="{6BFB2D78-3D3C-D66E-2405-17E55AFD7756}"/>
              </a:ext>
            </a:extLst>
          </p:cNvPr>
          <p:cNvSpPr txBox="1"/>
          <p:nvPr/>
        </p:nvSpPr>
        <p:spPr>
          <a:xfrm>
            <a:off x="4478028" y="2410644"/>
            <a:ext cx="3846822" cy="369332"/>
          </a:xfrm>
          <a:prstGeom prst="rect">
            <a:avLst/>
          </a:prstGeom>
          <a:noFill/>
        </p:spPr>
        <p:txBody>
          <a:bodyPr wrap="square">
            <a:spAutoFit/>
          </a:bodyPr>
          <a:lstStyle/>
          <a:p>
            <a:r>
              <a:rPr lang="en-GB" sz="1800" i="1" dirty="0">
                <a:latin typeface="Source Sans Pro" panose="020B0503030403020204" pitchFamily="34" charset="0"/>
              </a:rPr>
              <a:t>Choice Shapes Colour Task (160 trials)</a:t>
            </a:r>
          </a:p>
        </p:txBody>
      </p:sp>
      <p:pic>
        <p:nvPicPr>
          <p:cNvPr id="2067" name="Picture 8" descr="Psychonomic Society - Wikipedia">
            <a:extLst>
              <a:ext uri="{FF2B5EF4-FFF2-40B4-BE49-F238E27FC236}">
                <a16:creationId xmlns:a16="http://schemas.microsoft.com/office/drawing/2014/main" id="{5BE5C2DD-1660-0E9D-FF4E-8C507C503E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2323" y="61245"/>
            <a:ext cx="1719993" cy="58706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CE0BEE9-3A09-6C28-4A0F-DA70D823D99B}"/>
              </a:ext>
            </a:extLst>
          </p:cNvPr>
          <p:cNvSpPr/>
          <p:nvPr/>
        </p:nvSpPr>
        <p:spPr>
          <a:xfrm>
            <a:off x="265067" y="1967874"/>
            <a:ext cx="2721087" cy="369332"/>
          </a:xfrm>
          <a:prstGeom prst="rect">
            <a:avLst/>
          </a:prstGeom>
          <a:noFill/>
          <a:ln w="762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Arrow: Right 21">
            <a:extLst>
              <a:ext uri="{FF2B5EF4-FFF2-40B4-BE49-F238E27FC236}">
                <a16:creationId xmlns:a16="http://schemas.microsoft.com/office/drawing/2014/main" id="{AF9110FC-ED77-7CA3-1F40-4FAFB384547E}"/>
              </a:ext>
            </a:extLst>
          </p:cNvPr>
          <p:cNvSpPr/>
          <p:nvPr/>
        </p:nvSpPr>
        <p:spPr>
          <a:xfrm rot="21207746">
            <a:off x="2716046" y="1712393"/>
            <a:ext cx="1786920" cy="711765"/>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i="1" dirty="0"/>
              <a:t>N</a:t>
            </a:r>
            <a:r>
              <a:rPr lang="en-GB" dirty="0"/>
              <a:t> = 51 ≤35 years</a:t>
            </a:r>
          </a:p>
        </p:txBody>
      </p:sp>
    </p:spTree>
    <p:extLst>
      <p:ext uri="{BB962C8B-B14F-4D97-AF65-F5344CB8AC3E}">
        <p14:creationId xmlns:p14="http://schemas.microsoft.com/office/powerpoint/2010/main" val="2423672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9" grpId="0"/>
      <p:bldP spid="2" grpId="0" animBg="1"/>
      <p:bldP spid="22"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A2D5B-A132-5250-12DE-2C9D80E7E2F8}"/>
              </a:ext>
            </a:extLst>
          </p:cNvPr>
          <p:cNvSpPr>
            <a:spLocks noGrp="1"/>
          </p:cNvSpPr>
          <p:nvPr>
            <p:ph type="title"/>
          </p:nvPr>
        </p:nvSpPr>
        <p:spPr/>
        <p:txBody>
          <a:bodyPr/>
          <a:lstStyle/>
          <a:p>
            <a:r>
              <a:rPr lang="en-GB" dirty="0"/>
              <a:t>Means across Study 1a cluster groups</a:t>
            </a:r>
          </a:p>
        </p:txBody>
      </p:sp>
      <p:sp>
        <p:nvSpPr>
          <p:cNvPr id="3" name="Slide Number Placeholder 2">
            <a:extLst>
              <a:ext uri="{FF2B5EF4-FFF2-40B4-BE49-F238E27FC236}">
                <a16:creationId xmlns:a16="http://schemas.microsoft.com/office/drawing/2014/main" id="{E4044E57-4526-F9C2-189A-A2444AF6D9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24</a:t>
            </a:fld>
            <a:endParaRPr lang="en-GB"/>
          </a:p>
        </p:txBody>
      </p:sp>
      <p:graphicFrame>
        <p:nvGraphicFramePr>
          <p:cNvPr id="6" name="Table 6">
            <a:extLst>
              <a:ext uri="{FF2B5EF4-FFF2-40B4-BE49-F238E27FC236}">
                <a16:creationId xmlns:a16="http://schemas.microsoft.com/office/drawing/2014/main" id="{E82D13A5-75B0-88F6-D3B2-94F258AAD6EE}"/>
              </a:ext>
            </a:extLst>
          </p:cNvPr>
          <p:cNvGraphicFramePr>
            <a:graphicFrameLocks noGrp="1"/>
          </p:cNvGraphicFramePr>
          <p:nvPr>
            <p:extLst>
              <p:ext uri="{D42A27DB-BD31-4B8C-83A1-F6EECF244321}">
                <p14:modId xmlns:p14="http://schemas.microsoft.com/office/powerpoint/2010/main" val="768713740"/>
              </p:ext>
            </p:extLst>
          </p:nvPr>
        </p:nvGraphicFramePr>
        <p:xfrm>
          <a:off x="190463" y="1083966"/>
          <a:ext cx="8695840" cy="3200400"/>
        </p:xfrm>
        <a:graphic>
          <a:graphicData uri="http://schemas.openxmlformats.org/drawingml/2006/table">
            <a:tbl>
              <a:tblPr firstRow="1" bandRow="1">
                <a:tableStyleId>{69012ECD-51FC-41F1-AA8D-1B2483CD663E}</a:tableStyleId>
              </a:tblPr>
              <a:tblGrid>
                <a:gridCol w="1739168">
                  <a:extLst>
                    <a:ext uri="{9D8B030D-6E8A-4147-A177-3AD203B41FA5}">
                      <a16:colId xmlns:a16="http://schemas.microsoft.com/office/drawing/2014/main" val="2309867097"/>
                    </a:ext>
                  </a:extLst>
                </a:gridCol>
                <a:gridCol w="1739168">
                  <a:extLst>
                    <a:ext uri="{9D8B030D-6E8A-4147-A177-3AD203B41FA5}">
                      <a16:colId xmlns:a16="http://schemas.microsoft.com/office/drawing/2014/main" val="3747386477"/>
                    </a:ext>
                  </a:extLst>
                </a:gridCol>
                <a:gridCol w="1739168">
                  <a:extLst>
                    <a:ext uri="{9D8B030D-6E8A-4147-A177-3AD203B41FA5}">
                      <a16:colId xmlns:a16="http://schemas.microsoft.com/office/drawing/2014/main" val="3135521253"/>
                    </a:ext>
                  </a:extLst>
                </a:gridCol>
                <a:gridCol w="1739168">
                  <a:extLst>
                    <a:ext uri="{9D8B030D-6E8A-4147-A177-3AD203B41FA5}">
                      <a16:colId xmlns:a16="http://schemas.microsoft.com/office/drawing/2014/main" val="2906326523"/>
                    </a:ext>
                  </a:extLst>
                </a:gridCol>
                <a:gridCol w="1739168">
                  <a:extLst>
                    <a:ext uri="{9D8B030D-6E8A-4147-A177-3AD203B41FA5}">
                      <a16:colId xmlns:a16="http://schemas.microsoft.com/office/drawing/2014/main" val="2764452721"/>
                    </a:ext>
                  </a:extLst>
                </a:gridCol>
              </a:tblGrid>
              <a:tr h="370840">
                <a:tc>
                  <a:txBody>
                    <a:bodyPr/>
                    <a:lstStyle/>
                    <a:p>
                      <a:pPr algn="ctr"/>
                      <a:r>
                        <a:rPr lang="en-GB" sz="2000" dirty="0">
                          <a:solidFill>
                            <a:schemeClr val="bg2"/>
                          </a:solidFill>
                          <a:latin typeface="Source Sans Pro" panose="020B0503030403020204" pitchFamily="34" charset="0"/>
                          <a:ea typeface="Source Sans Pro" panose="020B0503030403020204" pitchFamily="34" charset="0"/>
                        </a:rPr>
                        <a:t>Variable</a:t>
                      </a:r>
                    </a:p>
                  </a:txBody>
                  <a:tcPr/>
                </a:tc>
                <a:tc>
                  <a:txBody>
                    <a:bodyPr/>
                    <a:lstStyle/>
                    <a:p>
                      <a:pPr algn="ctr"/>
                      <a:r>
                        <a:rPr lang="en-GB" sz="2000" dirty="0">
                          <a:solidFill>
                            <a:srgbClr val="FFC000"/>
                          </a:solidFill>
                          <a:latin typeface="Source Sans Pro" panose="020B0503030403020204" pitchFamily="34" charset="0"/>
                          <a:ea typeface="Source Sans Pro" panose="020B0503030403020204" pitchFamily="34" charset="0"/>
                        </a:rPr>
                        <a:t>Casual</a:t>
                      </a:r>
                    </a:p>
                  </a:txBody>
                  <a:tcPr/>
                </a:tc>
                <a:tc>
                  <a:txBody>
                    <a:bodyPr/>
                    <a:lstStyle/>
                    <a:p>
                      <a:pPr algn="ctr"/>
                      <a:r>
                        <a:rPr lang="en-GB" sz="2000" dirty="0">
                          <a:solidFill>
                            <a:srgbClr val="FF00FF"/>
                          </a:solidFill>
                          <a:latin typeface="Source Sans Pro" panose="020B0503030403020204" pitchFamily="34" charset="0"/>
                          <a:ea typeface="Source Sans Pro" panose="020B0503030403020204" pitchFamily="34" charset="0"/>
                        </a:rPr>
                        <a:t>Experienced</a:t>
                      </a:r>
                    </a:p>
                  </a:txBody>
                  <a:tcPr/>
                </a:tc>
                <a:tc>
                  <a:txBody>
                    <a:bodyPr/>
                    <a:lstStyle/>
                    <a:p>
                      <a:pPr algn="ctr"/>
                      <a:r>
                        <a:rPr lang="en-GB" sz="2000" dirty="0">
                          <a:solidFill>
                            <a:srgbClr val="0066FF"/>
                          </a:solidFill>
                          <a:latin typeface="Source Sans Pro" panose="020B0503030403020204" pitchFamily="34" charset="0"/>
                          <a:ea typeface="Source Sans Pro" panose="020B0503030403020204" pitchFamily="34" charset="0"/>
                        </a:rPr>
                        <a:t>Aspiring</a:t>
                      </a:r>
                    </a:p>
                  </a:txBody>
                  <a:tcPr/>
                </a:tc>
                <a:tc>
                  <a:txBody>
                    <a:bodyPr/>
                    <a:lstStyle/>
                    <a:p>
                      <a:pPr algn="ctr"/>
                      <a:r>
                        <a:rPr lang="en-GB" sz="2000" dirty="0">
                          <a:solidFill>
                            <a:srgbClr val="00FF00"/>
                          </a:solidFill>
                          <a:latin typeface="Source Sans Pro" panose="020B0503030403020204" pitchFamily="34" charset="0"/>
                          <a:ea typeface="Source Sans Pro" panose="020B0503030403020204" pitchFamily="34" charset="0"/>
                        </a:rPr>
                        <a:t>Semi/Pro</a:t>
                      </a:r>
                    </a:p>
                  </a:txBody>
                  <a:tcPr/>
                </a:tc>
                <a:extLst>
                  <a:ext uri="{0D108BD9-81ED-4DB2-BD59-A6C34878D82A}">
                    <a16:rowId xmlns:a16="http://schemas.microsoft.com/office/drawing/2014/main" val="3433344878"/>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Total hours playtime</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624.17</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1010.11</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1469.11</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5434.88</a:t>
                      </a:r>
                    </a:p>
                  </a:txBody>
                  <a:tcPr marL="68580" marR="68580" marT="0" marB="0" anchor="ctr"/>
                </a:tc>
                <a:extLst>
                  <a:ext uri="{0D108BD9-81ED-4DB2-BD59-A6C34878D82A}">
                    <a16:rowId xmlns:a16="http://schemas.microsoft.com/office/drawing/2014/main" val="3220701060"/>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Weekly hours playtime</a:t>
                      </a:r>
                    </a:p>
                  </a:txBody>
                  <a:tcPr/>
                </a:tc>
                <a:tc>
                  <a:txBody>
                    <a:bodyPr/>
                    <a:lstStyle/>
                    <a:p>
                      <a:pPr algn="ctr">
                        <a:lnSpc>
                          <a:spcPct val="107000"/>
                        </a:lnSpc>
                        <a:spcAft>
                          <a:spcPts val="800"/>
                        </a:spcAft>
                        <a:tabLst>
                          <a:tab pos="1152525" algn="l"/>
                        </a:tabLst>
                      </a:pPr>
                      <a:r>
                        <a:rPr lang="en-GB" sz="200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10.26</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17.05</a:t>
                      </a:r>
                    </a:p>
                  </a:txBody>
                  <a:tcPr marL="68580" marR="68580" marT="0" marB="0" anchor="ctr"/>
                </a:tc>
                <a:tc>
                  <a:txBody>
                    <a:bodyPr/>
                    <a:lstStyle/>
                    <a:p>
                      <a:pPr algn="ctr">
                        <a:lnSpc>
                          <a:spcPct val="107000"/>
                        </a:lnSpc>
                        <a:spcAft>
                          <a:spcPts val="800"/>
                        </a:spcAft>
                        <a:tabLst>
                          <a:tab pos="1152525" algn="l"/>
                        </a:tabLst>
                      </a:pPr>
                      <a:r>
                        <a:rPr lang="en-GB" sz="200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55.55</a:t>
                      </a:r>
                    </a:p>
                  </a:txBody>
                  <a:tcPr marL="68580" marR="68580" marT="0" marB="0" anchor="ctr"/>
                </a:tc>
                <a:tc>
                  <a:txBody>
                    <a:bodyPr/>
                    <a:lstStyle/>
                    <a:p>
                      <a:pPr algn="ctr">
                        <a:lnSpc>
                          <a:spcPct val="107000"/>
                        </a:lnSpc>
                        <a:spcAft>
                          <a:spcPts val="800"/>
                        </a:spcAft>
                        <a:tabLst>
                          <a:tab pos="1152525" algn="l"/>
                        </a:tabLst>
                      </a:pPr>
                      <a:r>
                        <a:rPr lang="en-GB" sz="200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30.41</a:t>
                      </a:r>
                    </a:p>
                  </a:txBody>
                  <a:tcPr marL="68580" marR="68580" marT="0" marB="0" anchor="ctr"/>
                </a:tc>
                <a:extLst>
                  <a:ext uri="{0D108BD9-81ED-4DB2-BD59-A6C34878D82A}">
                    <a16:rowId xmlns:a16="http://schemas.microsoft.com/office/drawing/2014/main" val="3099772146"/>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Self-rated expertise</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26.12</a:t>
                      </a:r>
                    </a:p>
                  </a:txBody>
                  <a:tcPr marL="68580" marR="68580" marT="0" marB="0" anchor="ctr"/>
                </a:tc>
                <a:tc>
                  <a:txBody>
                    <a:bodyPr/>
                    <a:lstStyle/>
                    <a:p>
                      <a:pPr algn="ctr">
                        <a:lnSpc>
                          <a:spcPct val="107000"/>
                        </a:lnSpc>
                        <a:spcAft>
                          <a:spcPts val="800"/>
                        </a:spcAft>
                        <a:tabLst>
                          <a:tab pos="1152525" algn="l"/>
                        </a:tabLst>
                      </a:pPr>
                      <a:r>
                        <a:rPr lang="en-GB" sz="200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62.96</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48.95</a:t>
                      </a:r>
                    </a:p>
                  </a:txBody>
                  <a:tcPr marL="68580" marR="68580" marT="0" marB="0" anchor="ctr"/>
                </a:tc>
                <a:tc>
                  <a:txBody>
                    <a:bodyPr/>
                    <a:lstStyle/>
                    <a:p>
                      <a:pPr algn="ctr">
                        <a:lnSpc>
                          <a:spcPct val="107000"/>
                        </a:lnSpc>
                        <a:spcAft>
                          <a:spcPts val="800"/>
                        </a:spcAft>
                        <a:tabLst>
                          <a:tab pos="1152525" algn="l"/>
                        </a:tabLst>
                      </a:pPr>
                      <a:r>
                        <a:rPr lang="en-GB" sz="200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71.65</a:t>
                      </a:r>
                    </a:p>
                  </a:txBody>
                  <a:tcPr marL="68580" marR="68580" marT="0" marB="0" anchor="ctr"/>
                </a:tc>
                <a:extLst>
                  <a:ext uri="{0D108BD9-81ED-4DB2-BD59-A6C34878D82A}">
                    <a16:rowId xmlns:a16="http://schemas.microsoft.com/office/drawing/2014/main" val="1404649107"/>
                  </a:ext>
                </a:extLst>
              </a:tr>
              <a:tr h="370840">
                <a:tc>
                  <a:txBody>
                    <a:bodyPr/>
                    <a:lstStyle/>
                    <a:p>
                      <a:pPr algn="ctr"/>
                      <a:r>
                        <a:rPr lang="en-GB" sz="2000" b="1" dirty="0">
                          <a:solidFill>
                            <a:schemeClr val="bg2"/>
                          </a:solidFill>
                          <a:latin typeface="Source Sans Pro" panose="020B0503030403020204" pitchFamily="34" charset="0"/>
                          <a:ea typeface="Source Sans Pro" panose="020B0503030403020204" pitchFamily="34" charset="0"/>
                        </a:rPr>
                        <a:t>Current ranking</a:t>
                      </a:r>
                    </a:p>
                  </a:txBody>
                  <a:tcP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7.74</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13.39</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11.41</a:t>
                      </a:r>
                    </a:p>
                  </a:txBody>
                  <a:tcPr marL="68580" marR="68580" marT="0" marB="0" anchor="ctr"/>
                </a:tc>
                <a:tc>
                  <a:txBody>
                    <a:bodyPr/>
                    <a:lstStyle/>
                    <a:p>
                      <a:pPr algn="ctr">
                        <a:lnSpc>
                          <a:spcPct val="107000"/>
                        </a:lnSpc>
                        <a:spcAft>
                          <a:spcPts val="800"/>
                        </a:spcAft>
                        <a:tabLst>
                          <a:tab pos="1152525" algn="l"/>
                        </a:tabLst>
                      </a:pPr>
                      <a:r>
                        <a:rPr lang="en-GB" sz="2000" dirty="0">
                          <a:solidFill>
                            <a:schemeClr val="bg2"/>
                          </a:solidFill>
                          <a:effectLst/>
                          <a:latin typeface="Source Sans Pro" panose="020B0503030403020204" pitchFamily="34" charset="0"/>
                          <a:ea typeface="Source Sans Pro" panose="020B0503030403020204" pitchFamily="34" charset="0"/>
                          <a:cs typeface="Times New Roman" panose="02020603050405020304" pitchFamily="18" charset="0"/>
                        </a:rPr>
                        <a:t>18.29</a:t>
                      </a:r>
                    </a:p>
                  </a:txBody>
                  <a:tcPr marL="68580" marR="68580" marT="0" marB="0" anchor="ctr"/>
                </a:tc>
                <a:extLst>
                  <a:ext uri="{0D108BD9-81ED-4DB2-BD59-A6C34878D82A}">
                    <a16:rowId xmlns:a16="http://schemas.microsoft.com/office/drawing/2014/main" val="1741251627"/>
                  </a:ext>
                </a:extLst>
              </a:tr>
            </a:tbl>
          </a:graphicData>
        </a:graphic>
      </p:graphicFrame>
      <p:sp>
        <p:nvSpPr>
          <p:cNvPr id="9" name="Rectangle 8">
            <a:extLst>
              <a:ext uri="{FF2B5EF4-FFF2-40B4-BE49-F238E27FC236}">
                <a16:creationId xmlns:a16="http://schemas.microsoft.com/office/drawing/2014/main" id="{E498B6A3-AAA8-8460-317E-0A018673D2CB}"/>
              </a:ext>
            </a:extLst>
          </p:cNvPr>
          <p:cNvSpPr/>
          <p:nvPr/>
        </p:nvSpPr>
        <p:spPr>
          <a:xfrm>
            <a:off x="5527964" y="1028701"/>
            <a:ext cx="3493112" cy="3318856"/>
          </a:xfrm>
          <a:prstGeom prst="rect">
            <a:avLst/>
          </a:prstGeom>
          <a:noFill/>
          <a:ln w="762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0933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4632E-63CD-5C45-57BB-0FE1E542C81E}"/>
              </a:ext>
            </a:extLst>
          </p:cNvPr>
          <p:cNvSpPr>
            <a:spLocks noGrp="1"/>
          </p:cNvSpPr>
          <p:nvPr>
            <p:ph type="title"/>
          </p:nvPr>
        </p:nvSpPr>
        <p:spPr/>
        <p:txBody>
          <a:bodyPr/>
          <a:lstStyle/>
          <a:p>
            <a:r>
              <a:rPr lang="en-GB" dirty="0"/>
              <a:t>Expected results</a:t>
            </a:r>
          </a:p>
        </p:txBody>
      </p:sp>
      <p:sp>
        <p:nvSpPr>
          <p:cNvPr id="3" name="Slide Number Placeholder 2">
            <a:extLst>
              <a:ext uri="{FF2B5EF4-FFF2-40B4-BE49-F238E27FC236}">
                <a16:creationId xmlns:a16="http://schemas.microsoft.com/office/drawing/2014/main" id="{B4832E81-11B3-10B6-CB3D-5B471078E0C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25</a:t>
            </a:fld>
            <a:endParaRPr lang="en-GB"/>
          </a:p>
        </p:txBody>
      </p:sp>
      <p:graphicFrame>
        <p:nvGraphicFramePr>
          <p:cNvPr id="5" name="Content Placeholder 5">
            <a:extLst>
              <a:ext uri="{FF2B5EF4-FFF2-40B4-BE49-F238E27FC236}">
                <a16:creationId xmlns:a16="http://schemas.microsoft.com/office/drawing/2014/main" id="{EA2E8E96-80A8-E699-2495-FC4A8F366FAB}"/>
              </a:ext>
            </a:extLst>
          </p:cNvPr>
          <p:cNvGraphicFramePr>
            <a:graphicFrameLocks/>
          </p:cNvGraphicFramePr>
          <p:nvPr>
            <p:extLst>
              <p:ext uri="{D42A27DB-BD31-4B8C-83A1-F6EECF244321}">
                <p14:modId xmlns:p14="http://schemas.microsoft.com/office/powerpoint/2010/main" val="2583339676"/>
              </p:ext>
            </p:extLst>
          </p:nvPr>
        </p:nvGraphicFramePr>
        <p:xfrm>
          <a:off x="128200" y="1006367"/>
          <a:ext cx="8892876" cy="36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843447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CC18-9544-551B-FA25-E8D32F9FA55F}"/>
              </a:ext>
            </a:extLst>
          </p:cNvPr>
          <p:cNvSpPr>
            <a:spLocks noGrp="1"/>
          </p:cNvSpPr>
          <p:nvPr>
            <p:ph type="title"/>
          </p:nvPr>
        </p:nvSpPr>
        <p:spPr/>
        <p:txBody>
          <a:bodyPr/>
          <a:lstStyle/>
          <a:p>
            <a:r>
              <a:rPr lang="en-GB" dirty="0"/>
              <a:t>Any Questions?</a:t>
            </a:r>
          </a:p>
        </p:txBody>
      </p:sp>
      <p:sp>
        <p:nvSpPr>
          <p:cNvPr id="3" name="Text Placeholder 2">
            <a:extLst>
              <a:ext uri="{FF2B5EF4-FFF2-40B4-BE49-F238E27FC236}">
                <a16:creationId xmlns:a16="http://schemas.microsoft.com/office/drawing/2014/main" id="{70777887-9BC8-2CE1-93AC-C2F931324EFD}"/>
              </a:ext>
            </a:extLst>
          </p:cNvPr>
          <p:cNvSpPr>
            <a:spLocks noGrp="1"/>
          </p:cNvSpPr>
          <p:nvPr>
            <p:ph type="body" sz="quarter" idx="14"/>
          </p:nvPr>
        </p:nvSpPr>
        <p:spPr/>
        <p:txBody>
          <a:bodyPr/>
          <a:lstStyle/>
          <a:p>
            <a:r>
              <a:rPr lang="en-GB" dirty="0"/>
              <a:t>Next: other PhD students in our Lab</a:t>
            </a:r>
          </a:p>
        </p:txBody>
      </p:sp>
      <p:sp>
        <p:nvSpPr>
          <p:cNvPr id="4" name="Slide Number Placeholder 3">
            <a:extLst>
              <a:ext uri="{FF2B5EF4-FFF2-40B4-BE49-F238E27FC236}">
                <a16:creationId xmlns:a16="http://schemas.microsoft.com/office/drawing/2014/main" id="{F861704B-9052-E77E-444E-EA98EE3E241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26</a:t>
            </a:fld>
            <a:endParaRPr lang="en-GB"/>
          </a:p>
        </p:txBody>
      </p:sp>
    </p:spTree>
    <p:extLst>
      <p:ext uri="{BB962C8B-B14F-4D97-AF65-F5344CB8AC3E}">
        <p14:creationId xmlns:p14="http://schemas.microsoft.com/office/powerpoint/2010/main" val="395431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C38C1-79E2-342D-0E3E-D6C96B2CCBE3}"/>
              </a:ext>
            </a:extLst>
          </p:cNvPr>
          <p:cNvSpPr>
            <a:spLocks noGrp="1"/>
          </p:cNvSpPr>
          <p:nvPr>
            <p:ph type="title"/>
          </p:nvPr>
        </p:nvSpPr>
        <p:spPr/>
        <p:txBody>
          <a:bodyPr/>
          <a:lstStyle/>
          <a:p>
            <a:r>
              <a:rPr lang="en-GB" dirty="0"/>
              <a:t>Billy &amp; </a:t>
            </a:r>
            <a:r>
              <a:rPr lang="en-GB" dirty="0" err="1"/>
              <a:t>Hakan</a:t>
            </a:r>
            <a:endParaRPr lang="en-GB" dirty="0"/>
          </a:p>
        </p:txBody>
      </p:sp>
      <p:sp>
        <p:nvSpPr>
          <p:cNvPr id="4" name="Slide Number Placeholder 3">
            <a:extLst>
              <a:ext uri="{FF2B5EF4-FFF2-40B4-BE49-F238E27FC236}">
                <a16:creationId xmlns:a16="http://schemas.microsoft.com/office/drawing/2014/main" id="{18E833AD-ECD3-CADA-9D84-D27DACC9CFF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27</a:t>
            </a:fld>
            <a:endParaRPr lang="en-GB"/>
          </a:p>
        </p:txBody>
      </p:sp>
      <p:pic>
        <p:nvPicPr>
          <p:cNvPr id="6" name="Picture 5">
            <a:extLst>
              <a:ext uri="{FF2B5EF4-FFF2-40B4-BE49-F238E27FC236}">
                <a16:creationId xmlns:a16="http://schemas.microsoft.com/office/drawing/2014/main" id="{64B90A14-D4AD-1B82-E6D6-400221C1C1CB}"/>
              </a:ext>
            </a:extLst>
          </p:cNvPr>
          <p:cNvPicPr>
            <a:picLocks noChangeAspect="1"/>
          </p:cNvPicPr>
          <p:nvPr/>
        </p:nvPicPr>
        <p:blipFill rotWithShape="1">
          <a:blip r:embed="rId2"/>
          <a:srcRect l="2329" t="3989" r="3359" b="3452"/>
          <a:stretch/>
        </p:blipFill>
        <p:spPr>
          <a:xfrm>
            <a:off x="4147811" y="1386869"/>
            <a:ext cx="1800000" cy="2189610"/>
          </a:xfrm>
          <a:prstGeom prst="rect">
            <a:avLst/>
          </a:prstGeom>
        </p:spPr>
      </p:pic>
      <p:pic>
        <p:nvPicPr>
          <p:cNvPr id="8" name="Picture 7">
            <a:extLst>
              <a:ext uri="{FF2B5EF4-FFF2-40B4-BE49-F238E27FC236}">
                <a16:creationId xmlns:a16="http://schemas.microsoft.com/office/drawing/2014/main" id="{4642E20D-4AF2-9646-35E8-79CA6A7FF641}"/>
              </a:ext>
            </a:extLst>
          </p:cNvPr>
          <p:cNvPicPr>
            <a:picLocks noChangeAspect="1"/>
          </p:cNvPicPr>
          <p:nvPr/>
        </p:nvPicPr>
        <p:blipFill rotWithShape="1">
          <a:blip r:embed="rId3"/>
          <a:srcRect l="3995" t="3287" b="1"/>
          <a:stretch/>
        </p:blipFill>
        <p:spPr>
          <a:xfrm>
            <a:off x="6505731" y="1386869"/>
            <a:ext cx="1800000" cy="2189610"/>
          </a:xfrm>
          <a:prstGeom prst="rect">
            <a:avLst/>
          </a:prstGeom>
        </p:spPr>
      </p:pic>
    </p:spTree>
    <p:extLst>
      <p:ext uri="{BB962C8B-B14F-4D97-AF65-F5344CB8AC3E}">
        <p14:creationId xmlns:p14="http://schemas.microsoft.com/office/powerpoint/2010/main" val="2666626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CECC81-6852-B914-F1CA-7E827204FE9F}"/>
              </a:ext>
            </a:extLst>
          </p:cNvPr>
          <p:cNvSpPr>
            <a:spLocks noGrp="1"/>
          </p:cNvSpPr>
          <p:nvPr>
            <p:ph type="body" sz="quarter" idx="10"/>
          </p:nvPr>
        </p:nvSpPr>
        <p:spPr/>
        <p:txBody>
          <a:bodyPr>
            <a:normAutofit fontScale="55000" lnSpcReduction="20000"/>
          </a:bodyPr>
          <a:lstStyle/>
          <a:p>
            <a:r>
              <a:rPr lang="en-GB" sz="5400" dirty="0"/>
              <a:t>Does active music-making as leisure activity and executive functions related?</a:t>
            </a:r>
            <a:endParaRPr lang="en-US" dirty="0"/>
          </a:p>
        </p:txBody>
      </p:sp>
      <p:sp>
        <p:nvSpPr>
          <p:cNvPr id="3" name="Text Placeholder 2">
            <a:extLst>
              <a:ext uri="{FF2B5EF4-FFF2-40B4-BE49-F238E27FC236}">
                <a16:creationId xmlns:a16="http://schemas.microsoft.com/office/drawing/2014/main" id="{D75F9663-4D20-BA46-D579-4473E6016890}"/>
              </a:ext>
            </a:extLst>
          </p:cNvPr>
          <p:cNvSpPr>
            <a:spLocks noGrp="1"/>
          </p:cNvSpPr>
          <p:nvPr>
            <p:ph type="body" sz="quarter" idx="11"/>
          </p:nvPr>
        </p:nvSpPr>
        <p:spPr>
          <a:xfrm>
            <a:off x="165101" y="3110962"/>
            <a:ext cx="4690364" cy="1183720"/>
          </a:xfrm>
        </p:spPr>
        <p:txBody>
          <a:bodyPr>
            <a:noAutofit/>
          </a:bodyPr>
          <a:lstStyle/>
          <a:p>
            <a:r>
              <a:rPr lang="en-US" dirty="0"/>
              <a:t>Christ Billy </a:t>
            </a:r>
            <a:r>
              <a:rPr lang="en-US" dirty="0" err="1"/>
              <a:t>Aryanto</a:t>
            </a:r>
            <a:endParaRPr lang="en-US" dirty="0"/>
          </a:p>
          <a:p>
            <a:r>
              <a:rPr lang="en-US" dirty="0"/>
              <a:t>Dr Claudia von Bastian, Dr Emma Blakey &amp; Prof. Renee </a:t>
            </a:r>
            <a:r>
              <a:rPr lang="en-US" dirty="0" err="1"/>
              <a:t>Timmers</a:t>
            </a:r>
            <a:endParaRPr lang="en-US" dirty="0"/>
          </a:p>
          <a:p>
            <a:endParaRPr lang="en-US" dirty="0"/>
          </a:p>
        </p:txBody>
      </p:sp>
      <p:pic>
        <p:nvPicPr>
          <p:cNvPr id="7" name="Picture 6">
            <a:extLst>
              <a:ext uri="{FF2B5EF4-FFF2-40B4-BE49-F238E27FC236}">
                <a16:creationId xmlns:a16="http://schemas.microsoft.com/office/drawing/2014/main" id="{C9D54161-CE28-EE19-F1A5-921D5BC4FA6E}"/>
              </a:ext>
            </a:extLst>
          </p:cNvPr>
          <p:cNvPicPr>
            <a:picLocks noChangeAspect="1"/>
          </p:cNvPicPr>
          <p:nvPr/>
        </p:nvPicPr>
        <p:blipFill rotWithShape="1">
          <a:blip r:embed="rId2"/>
          <a:srcRect l="2329" t="3989" r="3359" b="3452"/>
          <a:stretch/>
        </p:blipFill>
        <p:spPr>
          <a:xfrm>
            <a:off x="2511425" y="137768"/>
            <a:ext cx="937493" cy="1140413"/>
          </a:xfrm>
          <a:prstGeom prst="rect">
            <a:avLst/>
          </a:prstGeom>
        </p:spPr>
      </p:pic>
    </p:spTree>
    <p:extLst>
      <p:ext uri="{BB962C8B-B14F-4D97-AF65-F5344CB8AC3E}">
        <p14:creationId xmlns:p14="http://schemas.microsoft.com/office/powerpoint/2010/main" val="17080505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7B25E6-8356-16B1-8853-00B94D4F1BAA}"/>
              </a:ext>
            </a:extLst>
          </p:cNvPr>
          <p:cNvSpPr>
            <a:spLocks noGrp="1"/>
          </p:cNvSpPr>
          <p:nvPr>
            <p:ph type="body" sz="quarter" idx="13"/>
          </p:nvPr>
        </p:nvSpPr>
        <p:spPr/>
        <p:txBody>
          <a:bodyPr/>
          <a:lstStyle/>
          <a:p>
            <a:r>
              <a:rPr lang="en-GB" dirty="0">
                <a:solidFill>
                  <a:schemeClr val="bg1"/>
                </a:solidFill>
              </a:rPr>
              <a:t>Introduction</a:t>
            </a:r>
            <a:endParaRPr lang="en-US" dirty="0"/>
          </a:p>
        </p:txBody>
      </p:sp>
      <p:sp>
        <p:nvSpPr>
          <p:cNvPr id="3" name="Text Placeholder 2">
            <a:extLst>
              <a:ext uri="{FF2B5EF4-FFF2-40B4-BE49-F238E27FC236}">
                <a16:creationId xmlns:a16="http://schemas.microsoft.com/office/drawing/2014/main" id="{B690FFFA-FCB8-79B5-8394-031CA41675FC}"/>
              </a:ext>
            </a:extLst>
          </p:cNvPr>
          <p:cNvSpPr>
            <a:spLocks noGrp="1"/>
          </p:cNvSpPr>
          <p:nvPr>
            <p:ph type="body" sz="quarter" idx="14"/>
          </p:nvPr>
        </p:nvSpPr>
        <p:spPr/>
        <p:txBody>
          <a:bodyPr>
            <a:normAutofit fontScale="77500" lnSpcReduction="20000"/>
          </a:bodyPr>
          <a:lstStyle/>
          <a:p>
            <a:pPr marL="419100" indent="-342900">
              <a:buFont typeface="Arial" panose="020B0604020202020204" pitchFamily="34" charset="0"/>
              <a:buChar char="•"/>
            </a:pPr>
            <a:r>
              <a:rPr lang="en-GB" sz="2600" b="0" i="0" u="none" strike="noStrike" dirty="0">
                <a:solidFill>
                  <a:srgbClr val="131E29"/>
                </a:solidFill>
                <a:effectLst/>
                <a:latin typeface="Source Sans Pro" panose="020B0503030403020204" pitchFamily="34" charset="0"/>
              </a:rPr>
              <a:t>Music-related activities, musicality, and music skills (referred to </a:t>
            </a:r>
            <a:r>
              <a:rPr lang="en-GB" sz="2600" b="1" i="0" u="none" strike="noStrike" dirty="0">
                <a:solidFill>
                  <a:srgbClr val="131E29"/>
                </a:solidFill>
                <a:effectLst/>
                <a:latin typeface="Source Sans Pro" panose="020B0503030403020204" pitchFamily="34" charset="0"/>
              </a:rPr>
              <a:t>active music-making</a:t>
            </a:r>
            <a:r>
              <a:rPr lang="en-GB" sz="2600" b="0" i="0" u="none" strike="noStrike" dirty="0">
                <a:solidFill>
                  <a:srgbClr val="131E29"/>
                </a:solidFill>
                <a:effectLst/>
                <a:latin typeface="Source Sans Pro" panose="020B0503030403020204" pitchFamily="34" charset="0"/>
              </a:rPr>
              <a:t>) </a:t>
            </a:r>
            <a:r>
              <a:rPr lang="en-GB" sz="2600" dirty="0">
                <a:solidFill>
                  <a:srgbClr val="131E29"/>
                </a:solidFill>
                <a:latin typeface="Source Sans Pro" panose="020B0503030403020204" pitchFamily="34" charset="0"/>
              </a:rPr>
              <a:t>are</a:t>
            </a:r>
            <a:r>
              <a:rPr lang="en-GB" sz="2600" b="0" i="0" u="none" strike="noStrike" dirty="0">
                <a:solidFill>
                  <a:srgbClr val="131E29"/>
                </a:solidFill>
                <a:effectLst/>
                <a:latin typeface="Source Sans Pro" panose="020B0503030403020204" pitchFamily="34" charset="0"/>
              </a:rPr>
              <a:t> been hypothesised to be associated with better executive functions (Okada &amp; </a:t>
            </a:r>
            <a:r>
              <a:rPr lang="en-GB" sz="2600" b="0" i="0" u="none" strike="noStrike" dirty="0" err="1">
                <a:solidFill>
                  <a:srgbClr val="131E29"/>
                </a:solidFill>
                <a:effectLst/>
                <a:latin typeface="Source Sans Pro" panose="020B0503030403020204" pitchFamily="34" charset="0"/>
              </a:rPr>
              <a:t>Slevc</a:t>
            </a:r>
            <a:r>
              <a:rPr lang="en-GB" sz="2600" b="0" i="0" u="none" strike="noStrike" dirty="0">
                <a:solidFill>
                  <a:srgbClr val="131E29"/>
                </a:solidFill>
                <a:effectLst/>
                <a:latin typeface="Source Sans Pro" panose="020B0503030403020204" pitchFamily="34" charset="0"/>
              </a:rPr>
              <a:t>, 2020; Schellenberg &amp; Weiss, 2013).</a:t>
            </a:r>
          </a:p>
          <a:p>
            <a:pPr marL="419100" indent="-342900">
              <a:buFont typeface="Arial" panose="020B0604020202020204" pitchFamily="34" charset="0"/>
              <a:buChar char="•"/>
            </a:pPr>
            <a:r>
              <a:rPr lang="en-GB" sz="2600" b="1" i="0" u="none" strike="noStrike" dirty="0">
                <a:solidFill>
                  <a:srgbClr val="131E29"/>
                </a:solidFill>
                <a:effectLst/>
                <a:latin typeface="Source Sans Pro" panose="020B0503030403020204" pitchFamily="34" charset="0"/>
              </a:rPr>
              <a:t>Executive functions</a:t>
            </a:r>
            <a:r>
              <a:rPr lang="en-GB" sz="2600" b="0" i="0" u="none" strike="noStrike" dirty="0">
                <a:solidFill>
                  <a:srgbClr val="131E29"/>
                </a:solidFill>
                <a:effectLst/>
                <a:latin typeface="Source Sans Pro" panose="020B0503030403020204" pitchFamily="34" charset="0"/>
              </a:rPr>
              <a:t>: High-level and top-down cognitive process which is responsible for planning and regulating one's thought and behaviour (Friedman &amp; Miyake, 2017). There are three factors:</a:t>
            </a:r>
          </a:p>
          <a:p>
            <a:pPr marL="1257300" lvl="1" indent="-342900">
              <a:buFont typeface="Arial" panose="020B0604020202020204" pitchFamily="34" charset="0"/>
              <a:buChar char="•"/>
            </a:pPr>
            <a:r>
              <a:rPr lang="en-GB" sz="2300" b="1" i="0" u="none" strike="noStrike" dirty="0">
                <a:solidFill>
                  <a:srgbClr val="131E29"/>
                </a:solidFill>
                <a:effectLst/>
                <a:latin typeface="Source Sans Pro" panose="020B0503030403020204" pitchFamily="34" charset="0"/>
              </a:rPr>
              <a:t>Inhibition</a:t>
            </a:r>
            <a:r>
              <a:rPr lang="en-GB" sz="2300" b="0" i="0" u="none" strike="noStrike" dirty="0">
                <a:solidFill>
                  <a:srgbClr val="131E29"/>
                </a:solidFill>
                <a:effectLst/>
                <a:latin typeface="Source Sans Pro" panose="020B0503030403020204" pitchFamily="34" charset="0"/>
              </a:rPr>
              <a:t>: A deliberate, intended, and controlled action to override dominant responses</a:t>
            </a:r>
          </a:p>
          <a:p>
            <a:pPr marL="1257300" lvl="1" indent="-342900">
              <a:buFont typeface="Arial" panose="020B0604020202020204" pitchFamily="34" charset="0"/>
              <a:buChar char="•"/>
            </a:pPr>
            <a:r>
              <a:rPr lang="en-GB" sz="2300" b="1" i="0" u="none" strike="noStrike" dirty="0">
                <a:solidFill>
                  <a:srgbClr val="131E29"/>
                </a:solidFill>
                <a:effectLst/>
                <a:latin typeface="Source Sans Pro" panose="020B0503030403020204" pitchFamily="34" charset="0"/>
              </a:rPr>
              <a:t>Shifting</a:t>
            </a:r>
            <a:r>
              <a:rPr lang="en-GB" sz="2300" b="0" i="0" u="none" strike="noStrike" dirty="0">
                <a:solidFill>
                  <a:srgbClr val="131E29"/>
                </a:solidFill>
                <a:effectLst/>
                <a:latin typeface="Source Sans Pro" panose="020B0503030403020204" pitchFamily="34" charset="0"/>
              </a:rPr>
              <a:t>: Switch from one task to another, activating the currently relevant and inhibiting the currently irrelevant task</a:t>
            </a:r>
          </a:p>
          <a:p>
            <a:pPr marL="1257300" lvl="1" indent="-342900">
              <a:buFont typeface="Arial" panose="020B0604020202020204" pitchFamily="34" charset="0"/>
              <a:buChar char="•"/>
            </a:pPr>
            <a:r>
              <a:rPr lang="en-GB" sz="2300" b="1" i="0" u="none" strike="noStrike" dirty="0">
                <a:solidFill>
                  <a:srgbClr val="131E29"/>
                </a:solidFill>
                <a:effectLst/>
                <a:latin typeface="Source Sans Pro" panose="020B0503030403020204" pitchFamily="34" charset="0"/>
              </a:rPr>
              <a:t>Working memory updating</a:t>
            </a:r>
            <a:r>
              <a:rPr lang="en-GB" sz="2300" b="0" i="0" u="none" strike="noStrike" dirty="0">
                <a:solidFill>
                  <a:srgbClr val="131E29"/>
                </a:solidFill>
                <a:effectLst/>
                <a:latin typeface="Source Sans Pro" panose="020B0503030403020204" pitchFamily="34" charset="0"/>
              </a:rPr>
              <a:t>: Replacing no longer relevant information in working memory with new information</a:t>
            </a:r>
          </a:p>
        </p:txBody>
      </p:sp>
      <p:sp>
        <p:nvSpPr>
          <p:cNvPr id="4" name="Slide Number Placeholder 3">
            <a:extLst>
              <a:ext uri="{FF2B5EF4-FFF2-40B4-BE49-F238E27FC236}">
                <a16:creationId xmlns:a16="http://schemas.microsoft.com/office/drawing/2014/main" id="{7F85929C-EAAE-F4D0-2596-9C902D879B8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29</a:t>
            </a:fld>
            <a:endParaRPr lang="en-GB"/>
          </a:p>
        </p:txBody>
      </p:sp>
    </p:spTree>
    <p:extLst>
      <p:ext uri="{BB962C8B-B14F-4D97-AF65-F5344CB8AC3E}">
        <p14:creationId xmlns:p14="http://schemas.microsoft.com/office/powerpoint/2010/main" val="10410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1B3F2-E3A8-E2A7-4E3C-20D7F55E0EF8}"/>
              </a:ext>
            </a:extLst>
          </p:cNvPr>
          <p:cNvSpPr>
            <a:spLocks noGrp="1"/>
          </p:cNvSpPr>
          <p:nvPr>
            <p:ph type="title"/>
          </p:nvPr>
        </p:nvSpPr>
        <p:spPr/>
        <p:txBody>
          <a:bodyPr/>
          <a:lstStyle/>
          <a:p>
            <a:r>
              <a:rPr lang="en-GB" dirty="0"/>
              <a:t>Background</a:t>
            </a:r>
          </a:p>
        </p:txBody>
      </p:sp>
      <p:sp>
        <p:nvSpPr>
          <p:cNvPr id="3" name="Slide Number Placeholder 2">
            <a:extLst>
              <a:ext uri="{FF2B5EF4-FFF2-40B4-BE49-F238E27FC236}">
                <a16:creationId xmlns:a16="http://schemas.microsoft.com/office/drawing/2014/main" id="{9CBDD008-059C-05F8-B49C-AC515A25CAB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a:t>
            </a:fld>
            <a:endParaRPr lang="en-GB"/>
          </a:p>
        </p:txBody>
      </p:sp>
      <p:pic>
        <p:nvPicPr>
          <p:cNvPr id="6" name="Picture 5" descr="Experimental Vulkan support is here for Counter-Strike: Global Offensive |  GamingOnLinux">
            <a:extLst>
              <a:ext uri="{FF2B5EF4-FFF2-40B4-BE49-F238E27FC236}">
                <a16:creationId xmlns:a16="http://schemas.microsoft.com/office/drawing/2014/main" id="{E7D28DAF-D8B2-815D-D254-C6D6F3ECE8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923" y="842113"/>
            <a:ext cx="5695985" cy="320399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Diagram 3">
            <a:extLst>
              <a:ext uri="{FF2B5EF4-FFF2-40B4-BE49-F238E27FC236}">
                <a16:creationId xmlns:a16="http://schemas.microsoft.com/office/drawing/2014/main" id="{4D571F01-D979-172D-C805-83BE56DC5AAC}"/>
              </a:ext>
            </a:extLst>
          </p:cNvPr>
          <p:cNvGraphicFramePr/>
          <p:nvPr>
            <p:extLst>
              <p:ext uri="{D42A27DB-BD31-4B8C-83A1-F6EECF244321}">
                <p14:modId xmlns:p14="http://schemas.microsoft.com/office/powerpoint/2010/main" val="3300066536"/>
              </p:ext>
            </p:extLst>
          </p:nvPr>
        </p:nvGraphicFramePr>
        <p:xfrm>
          <a:off x="3886963" y="84211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18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7B25E6-8356-16B1-8853-00B94D4F1BAA}"/>
              </a:ext>
            </a:extLst>
          </p:cNvPr>
          <p:cNvSpPr>
            <a:spLocks noGrp="1"/>
          </p:cNvSpPr>
          <p:nvPr>
            <p:ph type="body" sz="quarter" idx="13"/>
          </p:nvPr>
        </p:nvSpPr>
        <p:spPr/>
        <p:txBody>
          <a:bodyPr/>
          <a:lstStyle/>
          <a:p>
            <a:r>
              <a:rPr lang="en-GB" dirty="0">
                <a:solidFill>
                  <a:schemeClr val="bg1"/>
                </a:solidFill>
              </a:rPr>
              <a:t>Introduction</a:t>
            </a:r>
            <a:endParaRPr lang="en-US" dirty="0"/>
          </a:p>
        </p:txBody>
      </p:sp>
      <p:sp>
        <p:nvSpPr>
          <p:cNvPr id="3" name="Text Placeholder 2">
            <a:extLst>
              <a:ext uri="{FF2B5EF4-FFF2-40B4-BE49-F238E27FC236}">
                <a16:creationId xmlns:a16="http://schemas.microsoft.com/office/drawing/2014/main" id="{B690FFFA-FCB8-79B5-8394-031CA41675FC}"/>
              </a:ext>
            </a:extLst>
          </p:cNvPr>
          <p:cNvSpPr>
            <a:spLocks noGrp="1"/>
          </p:cNvSpPr>
          <p:nvPr>
            <p:ph type="body" sz="quarter" idx="14"/>
          </p:nvPr>
        </p:nvSpPr>
        <p:spPr/>
        <p:txBody>
          <a:bodyPr>
            <a:normAutofit fontScale="85000" lnSpcReduction="20000"/>
          </a:bodyPr>
          <a:lstStyle/>
          <a:p>
            <a:pPr marL="419100" indent="-342900">
              <a:buFont typeface="Arial" panose="020B0604020202020204" pitchFamily="34" charset="0"/>
              <a:buChar char="•"/>
            </a:pPr>
            <a:r>
              <a:rPr lang="en-GB" sz="2600" b="0" i="0" u="none" strike="noStrike" dirty="0">
                <a:solidFill>
                  <a:srgbClr val="131E29"/>
                </a:solidFill>
                <a:effectLst/>
                <a:latin typeface="Source Sans Pro" panose="020B0503030403020204" pitchFamily="34" charset="0"/>
              </a:rPr>
              <a:t>Using Friedman and Miyake (2000) executive functions model, previous </a:t>
            </a:r>
            <a:r>
              <a:rPr lang="en-GB" sz="2600" dirty="0">
                <a:solidFill>
                  <a:srgbClr val="131E29"/>
                </a:solidFill>
                <a:latin typeface="Source Sans Pro" panose="020B0503030403020204" pitchFamily="34" charset="0"/>
              </a:rPr>
              <a:t>findings are mixed regarding the </a:t>
            </a:r>
            <a:r>
              <a:rPr lang="en-GB" sz="2600" b="0" i="0" u="none" strike="noStrike" dirty="0">
                <a:solidFill>
                  <a:srgbClr val="131E29"/>
                </a:solidFill>
                <a:effectLst/>
                <a:latin typeface="Source Sans Pro" panose="020B0503030403020204" pitchFamily="34" charset="0"/>
              </a:rPr>
              <a:t>relationship between active music-making and executive functions:</a:t>
            </a:r>
          </a:p>
          <a:p>
            <a:pPr marL="1257300" lvl="1" indent="-342900">
              <a:buFont typeface="Arial" panose="020B0604020202020204" pitchFamily="34" charset="0"/>
              <a:buChar char="•"/>
            </a:pPr>
            <a:r>
              <a:rPr lang="en-GB" sz="2300" b="1" i="0" u="none" strike="noStrike" dirty="0">
                <a:solidFill>
                  <a:srgbClr val="131E29"/>
                </a:solidFill>
                <a:effectLst/>
                <a:latin typeface="Source Sans Pro" panose="020B0503030403020204" pitchFamily="34" charset="0"/>
              </a:rPr>
              <a:t>Music training </a:t>
            </a:r>
            <a:r>
              <a:rPr lang="en-GB" sz="2300" b="0" i="0" u="none" strike="noStrike" dirty="0">
                <a:solidFill>
                  <a:srgbClr val="131E29"/>
                </a:solidFill>
                <a:effectLst/>
                <a:latin typeface="Source Sans Pro" panose="020B0503030403020204" pitchFamily="34" charset="0"/>
              </a:rPr>
              <a:t>has a relationship with </a:t>
            </a:r>
            <a:r>
              <a:rPr lang="en-GB" sz="2300" b="1" i="0" u="none" strike="noStrike" dirty="0">
                <a:solidFill>
                  <a:srgbClr val="131E29"/>
                </a:solidFill>
                <a:effectLst/>
                <a:latin typeface="Source Sans Pro" panose="020B0503030403020204" pitchFamily="34" charset="0"/>
              </a:rPr>
              <a:t>updating</a:t>
            </a:r>
            <a:r>
              <a:rPr lang="en-GB" sz="2300" b="0" i="0" u="none" strike="noStrike" dirty="0">
                <a:solidFill>
                  <a:srgbClr val="131E29"/>
                </a:solidFill>
                <a:effectLst/>
                <a:latin typeface="Source Sans Pro" panose="020B0503030403020204" pitchFamily="34" charset="0"/>
              </a:rPr>
              <a:t>, but </a:t>
            </a:r>
            <a:r>
              <a:rPr lang="en-GB" sz="2300" b="1" i="0" u="none" strike="noStrike" dirty="0">
                <a:solidFill>
                  <a:srgbClr val="131E29"/>
                </a:solidFill>
                <a:effectLst/>
                <a:latin typeface="Source Sans Pro" panose="020B0503030403020204" pitchFamily="34" charset="0"/>
              </a:rPr>
              <a:t>not</a:t>
            </a:r>
            <a:r>
              <a:rPr lang="en-GB" sz="2300" b="0" i="0" u="none" strike="noStrike" dirty="0">
                <a:solidFill>
                  <a:srgbClr val="131E29"/>
                </a:solidFill>
                <a:effectLst/>
                <a:latin typeface="Source Sans Pro" panose="020B0503030403020204" pitchFamily="34" charset="0"/>
              </a:rPr>
              <a:t> </a:t>
            </a:r>
            <a:r>
              <a:rPr lang="en-GB" sz="2300" b="1" i="0" u="none" strike="noStrike" dirty="0">
                <a:solidFill>
                  <a:srgbClr val="131E29"/>
                </a:solidFill>
                <a:effectLst/>
                <a:latin typeface="Source Sans Pro" panose="020B0503030403020204" pitchFamily="34" charset="0"/>
              </a:rPr>
              <a:t>shifting</a:t>
            </a:r>
            <a:r>
              <a:rPr lang="en-GB" sz="2300" b="0" i="0" u="none" strike="noStrike" dirty="0">
                <a:solidFill>
                  <a:srgbClr val="131E29"/>
                </a:solidFill>
                <a:effectLst/>
                <a:latin typeface="Source Sans Pro" panose="020B0503030403020204" pitchFamily="34" charset="0"/>
              </a:rPr>
              <a:t>. </a:t>
            </a:r>
            <a:r>
              <a:rPr lang="en-GB" sz="2300" b="1" i="0" u="none" strike="noStrike" dirty="0">
                <a:solidFill>
                  <a:srgbClr val="131E29"/>
                </a:solidFill>
                <a:effectLst/>
                <a:latin typeface="Source Sans Pro" panose="020B0503030403020204" pitchFamily="34" charset="0"/>
              </a:rPr>
              <a:t>Inhibition</a:t>
            </a:r>
            <a:r>
              <a:rPr lang="en-GB" sz="2300" b="0" i="0" u="none" strike="noStrike" dirty="0">
                <a:solidFill>
                  <a:srgbClr val="131E29"/>
                </a:solidFill>
                <a:effectLst/>
                <a:latin typeface="Source Sans Pro" panose="020B0503030403020204" pitchFamily="34" charset="0"/>
              </a:rPr>
              <a:t> has </a:t>
            </a:r>
            <a:r>
              <a:rPr lang="en-GB" sz="2300" b="1" i="0" u="none" strike="noStrike" dirty="0">
                <a:solidFill>
                  <a:srgbClr val="131E29"/>
                </a:solidFill>
                <a:effectLst/>
                <a:latin typeface="Source Sans Pro" panose="020B0503030403020204" pitchFamily="34" charset="0"/>
              </a:rPr>
              <a:t>mixed</a:t>
            </a:r>
            <a:r>
              <a:rPr lang="en-GB" sz="2300" b="0" i="0" u="none" strike="noStrike" dirty="0">
                <a:solidFill>
                  <a:srgbClr val="131E29"/>
                </a:solidFill>
                <a:effectLst/>
                <a:latin typeface="Source Sans Pro" panose="020B0503030403020204" pitchFamily="34" charset="0"/>
              </a:rPr>
              <a:t> results across studies (</a:t>
            </a:r>
            <a:r>
              <a:rPr lang="en-GB" sz="2300" b="0" i="0" u="none" strike="noStrike" dirty="0" err="1">
                <a:solidFill>
                  <a:srgbClr val="131E29"/>
                </a:solidFill>
                <a:effectLst/>
                <a:latin typeface="Source Sans Pro" panose="020B0503030403020204" pitchFamily="34" charset="0"/>
              </a:rPr>
              <a:t>Slevc</a:t>
            </a:r>
            <a:r>
              <a:rPr lang="en-GB" sz="2300" b="0" i="0" u="none" strike="noStrike" dirty="0">
                <a:solidFill>
                  <a:srgbClr val="131E29"/>
                </a:solidFill>
                <a:effectLst/>
                <a:latin typeface="Source Sans Pro" panose="020B0503030403020204" pitchFamily="34" charset="0"/>
              </a:rPr>
              <a:t>, Davey, </a:t>
            </a:r>
            <a:r>
              <a:rPr lang="en-GB" sz="2300" b="0" i="0" u="none" strike="noStrike" dirty="0" err="1">
                <a:solidFill>
                  <a:srgbClr val="131E29"/>
                </a:solidFill>
                <a:effectLst/>
                <a:latin typeface="Source Sans Pro" panose="020B0503030403020204" pitchFamily="34" charset="0"/>
              </a:rPr>
              <a:t>Buschkuehl</a:t>
            </a:r>
            <a:r>
              <a:rPr lang="en-GB" sz="2300" b="0" i="0" u="none" strike="noStrike" dirty="0">
                <a:solidFill>
                  <a:srgbClr val="131E29"/>
                </a:solidFill>
                <a:effectLst/>
                <a:latin typeface="Source Sans Pro" panose="020B0503030403020204" pitchFamily="34" charset="0"/>
              </a:rPr>
              <a:t>, &amp; </a:t>
            </a:r>
            <a:r>
              <a:rPr lang="en-GB" sz="2300" b="0" i="0" u="none" strike="noStrike" dirty="0" err="1">
                <a:solidFill>
                  <a:srgbClr val="131E29"/>
                </a:solidFill>
                <a:effectLst/>
                <a:latin typeface="Source Sans Pro" panose="020B0503030403020204" pitchFamily="34" charset="0"/>
              </a:rPr>
              <a:t>Jaeggi</a:t>
            </a:r>
            <a:r>
              <a:rPr lang="en-GB" sz="2300" b="0" i="0" u="none" strike="noStrike" dirty="0">
                <a:solidFill>
                  <a:srgbClr val="131E29"/>
                </a:solidFill>
                <a:effectLst/>
                <a:latin typeface="Source Sans Pro" panose="020B0503030403020204" pitchFamily="34" charset="0"/>
              </a:rPr>
              <a:t>, 2016; Okada &amp; </a:t>
            </a:r>
            <a:r>
              <a:rPr lang="en-GB" sz="2300" b="0" i="0" u="none" strike="noStrike" dirty="0" err="1">
                <a:solidFill>
                  <a:srgbClr val="131E29"/>
                </a:solidFill>
                <a:effectLst/>
                <a:latin typeface="Source Sans Pro" panose="020B0503030403020204" pitchFamily="34" charset="0"/>
              </a:rPr>
              <a:t>Slevc</a:t>
            </a:r>
            <a:r>
              <a:rPr lang="en-GB" sz="2300" b="0" i="0" u="none" strike="noStrike" dirty="0">
                <a:solidFill>
                  <a:srgbClr val="131E29"/>
                </a:solidFill>
                <a:effectLst/>
                <a:latin typeface="Source Sans Pro" panose="020B0503030403020204" pitchFamily="34" charset="0"/>
              </a:rPr>
              <a:t>, 2018; </a:t>
            </a:r>
            <a:r>
              <a:rPr lang="en-GB" sz="2300" b="0" i="0" u="none" strike="noStrike" dirty="0" err="1">
                <a:solidFill>
                  <a:srgbClr val="131E29"/>
                </a:solidFill>
                <a:effectLst/>
                <a:latin typeface="Source Sans Pro" panose="020B0503030403020204" pitchFamily="34" charset="0"/>
              </a:rPr>
              <a:t>Porflitt</a:t>
            </a:r>
            <a:r>
              <a:rPr lang="en-GB" sz="2300" b="0" i="0" u="none" strike="noStrike" dirty="0">
                <a:solidFill>
                  <a:srgbClr val="131E29"/>
                </a:solidFill>
                <a:effectLst/>
                <a:latin typeface="Source Sans Pro" panose="020B0503030403020204" pitchFamily="34" charset="0"/>
              </a:rPr>
              <a:t> &amp; Rosas, 2020).</a:t>
            </a:r>
          </a:p>
          <a:p>
            <a:pPr marL="419100" indent="-342900">
              <a:buFont typeface="Arial" panose="020B0604020202020204" pitchFamily="34" charset="0"/>
              <a:buChar char="•"/>
            </a:pPr>
            <a:r>
              <a:rPr lang="en-GB" sz="2600" b="0" i="0" u="none" strike="noStrike" dirty="0">
                <a:solidFill>
                  <a:srgbClr val="131E29"/>
                </a:solidFill>
                <a:effectLst/>
                <a:latin typeface="Source Sans Pro" panose="020B0503030403020204" pitchFamily="34" charset="0"/>
              </a:rPr>
              <a:t>According to the current meta-analysis, active music-making has a </a:t>
            </a:r>
            <a:r>
              <a:rPr lang="en-GB" sz="2600" b="1" i="0" u="none" strike="noStrike" dirty="0">
                <a:solidFill>
                  <a:srgbClr val="131E29"/>
                </a:solidFill>
                <a:effectLst/>
                <a:latin typeface="Source Sans Pro" panose="020B0503030403020204" pitchFamily="34" charset="0"/>
              </a:rPr>
              <a:t>moderate positive association with working memory</a:t>
            </a:r>
            <a:r>
              <a:rPr lang="en-GB" sz="2600" b="0" i="0" u="none" strike="noStrike" dirty="0">
                <a:solidFill>
                  <a:srgbClr val="131E29"/>
                </a:solidFill>
                <a:effectLst/>
                <a:latin typeface="Source Sans Pro" panose="020B0503030403020204" pitchFamily="34" charset="0"/>
              </a:rPr>
              <a:t> and a </a:t>
            </a:r>
            <a:r>
              <a:rPr lang="en-GB" sz="2600" b="1" i="0" u="none" strike="noStrike" dirty="0">
                <a:solidFill>
                  <a:srgbClr val="131E29"/>
                </a:solidFill>
                <a:effectLst/>
                <a:latin typeface="Source Sans Pro" panose="020B0503030403020204" pitchFamily="34" charset="0"/>
              </a:rPr>
              <a:t>small positive association with shifting and inhibition </a:t>
            </a:r>
            <a:r>
              <a:rPr lang="en-GB" sz="2600" b="0" i="0" u="none" strike="noStrike" dirty="0">
                <a:solidFill>
                  <a:srgbClr val="131E29"/>
                </a:solidFill>
                <a:effectLst/>
                <a:latin typeface="Source Sans Pro" panose="020B0503030403020204" pitchFamily="34" charset="0"/>
              </a:rPr>
              <a:t>(Aryanto et al., in prep).</a:t>
            </a:r>
          </a:p>
        </p:txBody>
      </p:sp>
      <p:sp>
        <p:nvSpPr>
          <p:cNvPr id="4" name="Slide Number Placeholder 3">
            <a:extLst>
              <a:ext uri="{FF2B5EF4-FFF2-40B4-BE49-F238E27FC236}">
                <a16:creationId xmlns:a16="http://schemas.microsoft.com/office/drawing/2014/main" id="{7F85929C-EAAE-F4D0-2596-9C902D879B8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30</a:t>
            </a:fld>
            <a:endParaRPr lang="en-GB"/>
          </a:p>
        </p:txBody>
      </p:sp>
    </p:spTree>
    <p:extLst>
      <p:ext uri="{BB962C8B-B14F-4D97-AF65-F5344CB8AC3E}">
        <p14:creationId xmlns:p14="http://schemas.microsoft.com/office/powerpoint/2010/main" val="2804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DE58EF-3E1A-C398-1653-7173CB68AAEF}"/>
              </a:ext>
            </a:extLst>
          </p:cNvPr>
          <p:cNvSpPr>
            <a:spLocks noGrp="1"/>
          </p:cNvSpPr>
          <p:nvPr>
            <p:ph type="title"/>
          </p:nvPr>
        </p:nvSpPr>
        <p:spPr>
          <a:xfrm>
            <a:off x="0" y="162385"/>
            <a:ext cx="9346726" cy="572700"/>
          </a:xfrm>
        </p:spPr>
        <p:txBody>
          <a:bodyPr/>
          <a:lstStyle/>
          <a:p>
            <a:r>
              <a:rPr lang="en-GB" sz="2200" dirty="0"/>
              <a:t>Unity and Diversity of Executive Functions (Miyake &amp; Friedman, 2012)</a:t>
            </a:r>
            <a:br>
              <a:rPr lang="en-US" sz="2200" dirty="0"/>
            </a:br>
            <a:endParaRPr lang="en-GB" sz="2200" dirty="0"/>
          </a:p>
        </p:txBody>
      </p:sp>
      <p:sp>
        <p:nvSpPr>
          <p:cNvPr id="6" name="Slide Number Placeholder 5">
            <a:extLst>
              <a:ext uri="{FF2B5EF4-FFF2-40B4-BE49-F238E27FC236}">
                <a16:creationId xmlns:a16="http://schemas.microsoft.com/office/drawing/2014/main" id="{CC81D7C4-264F-03F0-2141-1997A70347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31</a:t>
            </a:fld>
            <a:endParaRPr lang="en-GB"/>
          </a:p>
        </p:txBody>
      </p:sp>
      <p:pic>
        <p:nvPicPr>
          <p:cNvPr id="10" name="Content Placeholder 4" descr="Diagram&#10;&#10;Description automatically generated">
            <a:extLst>
              <a:ext uri="{FF2B5EF4-FFF2-40B4-BE49-F238E27FC236}">
                <a16:creationId xmlns:a16="http://schemas.microsoft.com/office/drawing/2014/main" id="{9170B353-66D7-75AC-9425-2BA74F3CD326}"/>
              </a:ext>
            </a:extLst>
          </p:cNvPr>
          <p:cNvPicPr>
            <a:picLocks noChangeAspect="1"/>
          </p:cNvPicPr>
          <p:nvPr/>
        </p:nvPicPr>
        <p:blipFill rotWithShape="1">
          <a:blip r:embed="rId3">
            <a:extLst>
              <a:ext uri="{28A0092B-C50C-407E-A947-70E740481C1C}">
                <a14:useLocalDpi xmlns:a14="http://schemas.microsoft.com/office/drawing/2010/main" val="0"/>
              </a:ext>
            </a:extLst>
          </a:blip>
          <a:srcRect t="1648"/>
          <a:stretch/>
        </p:blipFill>
        <p:spPr>
          <a:xfrm>
            <a:off x="2978331" y="813462"/>
            <a:ext cx="6042745" cy="4056208"/>
          </a:xfrm>
          <a:prstGeom prst="rect">
            <a:avLst/>
          </a:prstGeom>
          <a:effectLst/>
        </p:spPr>
      </p:pic>
      <p:sp>
        <p:nvSpPr>
          <p:cNvPr id="12" name="TextBox 11">
            <a:extLst>
              <a:ext uri="{FF2B5EF4-FFF2-40B4-BE49-F238E27FC236}">
                <a16:creationId xmlns:a16="http://schemas.microsoft.com/office/drawing/2014/main" id="{E2FAF5F7-10E7-BFEE-E9C4-D3FE45E0F3EA}"/>
              </a:ext>
            </a:extLst>
          </p:cNvPr>
          <p:cNvSpPr txBox="1"/>
          <p:nvPr/>
        </p:nvSpPr>
        <p:spPr>
          <a:xfrm>
            <a:off x="122924" y="813462"/>
            <a:ext cx="3082835" cy="3416320"/>
          </a:xfrm>
          <a:prstGeom prst="rect">
            <a:avLst/>
          </a:prstGeom>
          <a:noFill/>
        </p:spPr>
        <p:txBody>
          <a:bodyPr wrap="square" rtlCol="0">
            <a:spAutoFit/>
          </a:bodyPr>
          <a:lstStyle/>
          <a:p>
            <a:r>
              <a:rPr lang="en-GB" sz="2400" dirty="0">
                <a:latin typeface="Source Sans Pro" panose="020B0503030403020204" pitchFamily="34" charset="0"/>
                <a:ea typeface="Source Sans Pro" panose="020B0503030403020204" pitchFamily="34" charset="0"/>
              </a:rPr>
              <a:t>a: three-factor model</a:t>
            </a:r>
          </a:p>
          <a:p>
            <a:r>
              <a:rPr lang="en-GB" sz="2400" dirty="0">
                <a:latin typeface="Source Sans Pro" panose="020B0503030403020204" pitchFamily="34" charset="0"/>
                <a:ea typeface="Source Sans Pro" panose="020B0503030403020204" pitchFamily="34" charset="0"/>
              </a:rPr>
              <a:t>b: bi-factor model</a:t>
            </a:r>
          </a:p>
          <a:p>
            <a:endParaRPr lang="en-GB" sz="2400" dirty="0">
              <a:latin typeface="Source Sans Pro" panose="020B0503030403020204" pitchFamily="34" charset="0"/>
              <a:ea typeface="Source Sans Pro" panose="020B0503030403020204" pitchFamily="34" charset="0"/>
            </a:endParaRPr>
          </a:p>
          <a:p>
            <a:r>
              <a:rPr lang="en-GB" sz="2000" b="1" dirty="0">
                <a:latin typeface="Source Sans Pro" panose="020B0503030403020204" pitchFamily="34" charset="0"/>
                <a:ea typeface="Source Sans Pro" panose="020B0503030403020204" pitchFamily="34" charset="0"/>
              </a:rPr>
              <a:t>Updating: </a:t>
            </a:r>
            <a:r>
              <a:rPr lang="en-GB" sz="2000" dirty="0">
                <a:latin typeface="Source Sans Pro" panose="020B0503030403020204" pitchFamily="34" charset="0"/>
                <a:ea typeface="Source Sans Pro" panose="020B0503030403020204" pitchFamily="34" charset="0"/>
              </a:rPr>
              <a:t>constant monitoring, deletion and addition of WM items</a:t>
            </a:r>
          </a:p>
          <a:p>
            <a:r>
              <a:rPr lang="en-GB" sz="2000" b="1" dirty="0">
                <a:latin typeface="Source Sans Pro" panose="020B0503030403020204" pitchFamily="34" charset="0"/>
                <a:ea typeface="Source Sans Pro" panose="020B0503030403020204" pitchFamily="34" charset="0"/>
              </a:rPr>
              <a:t>Shifting: </a:t>
            </a:r>
            <a:r>
              <a:rPr lang="en-GB" sz="2000" dirty="0">
                <a:latin typeface="Source Sans Pro" panose="020B0503030403020204" pitchFamily="34" charset="0"/>
                <a:ea typeface="Source Sans Pro" panose="020B0503030403020204" pitchFamily="34" charset="0"/>
              </a:rPr>
              <a:t>switching between tasks</a:t>
            </a:r>
          </a:p>
          <a:p>
            <a:r>
              <a:rPr lang="en-GB" sz="2000" b="1" dirty="0">
                <a:latin typeface="Source Sans Pro" panose="020B0503030403020204" pitchFamily="34" charset="0"/>
                <a:ea typeface="Source Sans Pro" panose="020B0503030403020204" pitchFamily="34" charset="0"/>
              </a:rPr>
              <a:t>Inhibition: </a:t>
            </a:r>
            <a:r>
              <a:rPr lang="en-GB" sz="2000" dirty="0">
                <a:latin typeface="Source Sans Pro" panose="020B0503030403020204" pitchFamily="34" charset="0"/>
                <a:ea typeface="Source Sans Pro" panose="020B0503030403020204" pitchFamily="34" charset="0"/>
              </a:rPr>
              <a:t>overriding of dominant responses</a:t>
            </a:r>
          </a:p>
        </p:txBody>
      </p:sp>
    </p:spTree>
    <p:extLst>
      <p:ext uri="{BB962C8B-B14F-4D97-AF65-F5344CB8AC3E}">
        <p14:creationId xmlns:p14="http://schemas.microsoft.com/office/powerpoint/2010/main" val="196162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58FD59-37C6-8DB3-5A1A-7B60DA68C0FD}"/>
              </a:ext>
            </a:extLst>
          </p:cNvPr>
          <p:cNvSpPr>
            <a:spLocks noGrp="1"/>
          </p:cNvSpPr>
          <p:nvPr>
            <p:ph type="body" sz="quarter" idx="13"/>
          </p:nvPr>
        </p:nvSpPr>
        <p:spPr/>
        <p:txBody>
          <a:bodyPr/>
          <a:lstStyle/>
          <a:p>
            <a:r>
              <a:rPr lang="en-GB" sz="3600" dirty="0">
                <a:solidFill>
                  <a:schemeClr val="bg1"/>
                </a:solidFill>
              </a:rPr>
              <a:t>Research Plan</a:t>
            </a:r>
            <a:endParaRPr lang="en-GB" dirty="0"/>
          </a:p>
        </p:txBody>
      </p:sp>
      <p:sp>
        <p:nvSpPr>
          <p:cNvPr id="3" name="Text Placeholder 2">
            <a:extLst>
              <a:ext uri="{FF2B5EF4-FFF2-40B4-BE49-F238E27FC236}">
                <a16:creationId xmlns:a16="http://schemas.microsoft.com/office/drawing/2014/main" id="{FF5E17C2-6525-C1C8-4558-739FEA704E36}"/>
              </a:ext>
            </a:extLst>
          </p:cNvPr>
          <p:cNvSpPr>
            <a:spLocks noGrp="1"/>
          </p:cNvSpPr>
          <p:nvPr>
            <p:ph type="body" sz="quarter" idx="14"/>
          </p:nvPr>
        </p:nvSpPr>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Research question</a:t>
            </a: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How strong is the relationship between </a:t>
            </a:r>
            <a:r>
              <a:rPr kumimoji="0" lang="en-GB" sz="24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playing</a:t>
            </a: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a:t>
            </a:r>
            <a:r>
              <a:rPr kumimoji="0" lang="en-GB" sz="24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music</a:t>
            </a: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and executive functions?</a:t>
            </a:r>
          </a:p>
        </p:txBody>
      </p:sp>
      <p:sp>
        <p:nvSpPr>
          <p:cNvPr id="6" name="Slide Number Placeholder 5">
            <a:extLst>
              <a:ext uri="{FF2B5EF4-FFF2-40B4-BE49-F238E27FC236}">
                <a16:creationId xmlns:a16="http://schemas.microsoft.com/office/drawing/2014/main" id="{BA9508EB-71DA-EFD3-3F7C-7C4F70AA9B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32</a:t>
            </a:fld>
            <a:endParaRPr lang="en-GB"/>
          </a:p>
        </p:txBody>
      </p:sp>
      <p:graphicFrame>
        <p:nvGraphicFramePr>
          <p:cNvPr id="9" name="Table 16">
            <a:extLst>
              <a:ext uri="{FF2B5EF4-FFF2-40B4-BE49-F238E27FC236}">
                <a16:creationId xmlns:a16="http://schemas.microsoft.com/office/drawing/2014/main" id="{926FC4D5-1AFB-2FFE-0356-5E40243FFA4E}"/>
              </a:ext>
            </a:extLst>
          </p:cNvPr>
          <p:cNvGraphicFramePr>
            <a:graphicFrameLocks noGrp="1"/>
          </p:cNvGraphicFramePr>
          <p:nvPr>
            <p:extLst>
              <p:ext uri="{D42A27DB-BD31-4B8C-83A1-F6EECF244321}">
                <p14:modId xmlns:p14="http://schemas.microsoft.com/office/powerpoint/2010/main" val="3085968414"/>
              </p:ext>
            </p:extLst>
          </p:nvPr>
        </p:nvGraphicFramePr>
        <p:xfrm>
          <a:off x="6197856" y="1020224"/>
          <a:ext cx="2721087" cy="2966720"/>
        </p:xfrm>
        <a:graphic>
          <a:graphicData uri="http://schemas.openxmlformats.org/drawingml/2006/table">
            <a:tbl>
              <a:tblPr firstRow="1" bandRow="1">
                <a:tableStyleId>{E8B1032C-EA38-4F05-BA0D-38AFFFC7BED3}</a:tableStyleId>
              </a:tblPr>
              <a:tblGrid>
                <a:gridCol w="1918742">
                  <a:extLst>
                    <a:ext uri="{9D8B030D-6E8A-4147-A177-3AD203B41FA5}">
                      <a16:colId xmlns:a16="http://schemas.microsoft.com/office/drawing/2014/main" val="2990166558"/>
                    </a:ext>
                  </a:extLst>
                </a:gridCol>
                <a:gridCol w="802345">
                  <a:extLst>
                    <a:ext uri="{9D8B030D-6E8A-4147-A177-3AD203B41FA5}">
                      <a16:colId xmlns:a16="http://schemas.microsoft.com/office/drawing/2014/main" val="505592947"/>
                    </a:ext>
                  </a:extLst>
                </a:gridCol>
              </a:tblGrid>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Frequency of Play</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Count</a:t>
                      </a:r>
                    </a:p>
                  </a:txBody>
                  <a:tcPr/>
                </a:tc>
                <a:extLst>
                  <a:ext uri="{0D108BD9-81ED-4DB2-BD59-A6C34878D82A}">
                    <a16:rowId xmlns:a16="http://schemas.microsoft.com/office/drawing/2014/main" val="2632062597"/>
                  </a:ext>
                </a:extLst>
              </a:tr>
              <a:tr h="370840">
                <a:tc>
                  <a:txBody>
                    <a:bodyPr/>
                    <a:lstStyle/>
                    <a:p>
                      <a:r>
                        <a:rPr lang="en-GB" sz="1400" b="0" dirty="0">
                          <a:solidFill>
                            <a:schemeClr val="bg2"/>
                          </a:solidFill>
                          <a:latin typeface="Source Sans Pro" panose="020B0503030403020204" pitchFamily="34" charset="0"/>
                          <a:ea typeface="Source Sans Pro" panose="020B0503030403020204" pitchFamily="34" charset="0"/>
                        </a:rPr>
                        <a:t>Once a month or less</a:t>
                      </a:r>
                    </a:p>
                  </a:txBody>
                  <a:tcPr/>
                </a:tc>
                <a:tc>
                  <a:txBody>
                    <a:bodyPr/>
                    <a:lstStyle/>
                    <a:p>
                      <a:r>
                        <a:rPr lang="en-GB" sz="1400" b="0" dirty="0">
                          <a:solidFill>
                            <a:schemeClr val="bg2"/>
                          </a:solidFill>
                          <a:latin typeface="Source Sans Pro" panose="020B0503030403020204" pitchFamily="34" charset="0"/>
                          <a:ea typeface="Source Sans Pro" panose="020B0503030403020204" pitchFamily="34" charset="0"/>
                        </a:rPr>
                        <a:t>239</a:t>
                      </a:r>
                    </a:p>
                  </a:txBody>
                  <a:tcPr/>
                </a:tc>
                <a:extLst>
                  <a:ext uri="{0D108BD9-81ED-4DB2-BD59-A6C34878D82A}">
                    <a16:rowId xmlns:a16="http://schemas.microsoft.com/office/drawing/2014/main" val="192471879"/>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2-3 times a month</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26</a:t>
                      </a:r>
                    </a:p>
                  </a:txBody>
                  <a:tcPr/>
                </a:tc>
                <a:extLst>
                  <a:ext uri="{0D108BD9-81ED-4DB2-BD59-A6C34878D82A}">
                    <a16:rowId xmlns:a16="http://schemas.microsoft.com/office/drawing/2014/main" val="2806558127"/>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1-2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27</a:t>
                      </a:r>
                    </a:p>
                  </a:txBody>
                  <a:tcPr/>
                </a:tc>
                <a:extLst>
                  <a:ext uri="{0D108BD9-81ED-4DB2-BD59-A6C34878D82A}">
                    <a16:rowId xmlns:a16="http://schemas.microsoft.com/office/drawing/2014/main" val="2434752426"/>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3-4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16</a:t>
                      </a:r>
                    </a:p>
                  </a:txBody>
                  <a:tcPr/>
                </a:tc>
                <a:extLst>
                  <a:ext uri="{0D108BD9-81ED-4DB2-BD59-A6C34878D82A}">
                    <a16:rowId xmlns:a16="http://schemas.microsoft.com/office/drawing/2014/main" val="1392560835"/>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5-6 times per week</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16</a:t>
                      </a:r>
                    </a:p>
                  </a:txBody>
                  <a:tcPr/>
                </a:tc>
                <a:extLst>
                  <a:ext uri="{0D108BD9-81ED-4DB2-BD59-A6C34878D82A}">
                    <a16:rowId xmlns:a16="http://schemas.microsoft.com/office/drawing/2014/main" val="2386605868"/>
                  </a:ext>
                </a:extLst>
              </a:tr>
              <a:tr h="370840">
                <a:tc>
                  <a:txBody>
                    <a:bodyPr/>
                    <a:lstStyle/>
                    <a:p>
                      <a:r>
                        <a:rPr lang="en-GB" sz="1400" dirty="0">
                          <a:solidFill>
                            <a:schemeClr val="bg2"/>
                          </a:solidFill>
                          <a:latin typeface="Source Sans Pro" panose="020B0503030403020204" pitchFamily="34" charset="0"/>
                          <a:ea typeface="Source Sans Pro" panose="020B0503030403020204" pitchFamily="34" charset="0"/>
                        </a:rPr>
                        <a:t>Everyday</a:t>
                      </a:r>
                    </a:p>
                  </a:txBody>
                  <a:tcPr/>
                </a:tc>
                <a:tc>
                  <a:txBody>
                    <a:bodyPr/>
                    <a:lstStyle/>
                    <a:p>
                      <a:r>
                        <a:rPr lang="en-GB" sz="1400" dirty="0">
                          <a:solidFill>
                            <a:schemeClr val="bg2"/>
                          </a:solidFill>
                          <a:latin typeface="Source Sans Pro" panose="020B0503030403020204" pitchFamily="34" charset="0"/>
                          <a:ea typeface="Source Sans Pro" panose="020B0503030403020204" pitchFamily="34" charset="0"/>
                        </a:rPr>
                        <a:t>47</a:t>
                      </a:r>
                    </a:p>
                  </a:txBody>
                  <a:tcPr/>
                </a:tc>
                <a:extLst>
                  <a:ext uri="{0D108BD9-81ED-4DB2-BD59-A6C34878D82A}">
                    <a16:rowId xmlns:a16="http://schemas.microsoft.com/office/drawing/2014/main" val="1231604189"/>
                  </a:ext>
                </a:extLst>
              </a:tr>
              <a:tr h="370840">
                <a:tc>
                  <a:txBody>
                    <a:bodyPr/>
                    <a:lstStyle/>
                    <a:p>
                      <a:r>
                        <a:rPr lang="en-GB" sz="1400" b="1" dirty="0">
                          <a:solidFill>
                            <a:schemeClr val="bg2"/>
                          </a:solidFill>
                          <a:latin typeface="Source Sans Pro" panose="020B0503030403020204" pitchFamily="34" charset="0"/>
                          <a:ea typeface="Source Sans Pro" panose="020B0503030403020204" pitchFamily="34" charset="0"/>
                        </a:rPr>
                        <a:t>Total</a:t>
                      </a:r>
                    </a:p>
                  </a:txBody>
                  <a:tcPr/>
                </a:tc>
                <a:tc>
                  <a:txBody>
                    <a:bodyPr/>
                    <a:lstStyle/>
                    <a:p>
                      <a:r>
                        <a:rPr lang="en-GB" sz="1400" b="1" dirty="0">
                          <a:solidFill>
                            <a:schemeClr val="bg2"/>
                          </a:solidFill>
                          <a:latin typeface="Source Sans Pro" panose="020B0503030403020204" pitchFamily="34" charset="0"/>
                          <a:ea typeface="Source Sans Pro" panose="020B0503030403020204" pitchFamily="34" charset="0"/>
                        </a:rPr>
                        <a:t>371</a:t>
                      </a:r>
                    </a:p>
                  </a:txBody>
                  <a:tcPr/>
                </a:tc>
                <a:extLst>
                  <a:ext uri="{0D108BD9-81ED-4DB2-BD59-A6C34878D82A}">
                    <a16:rowId xmlns:a16="http://schemas.microsoft.com/office/drawing/2014/main" val="3791771263"/>
                  </a:ext>
                </a:extLst>
              </a:tr>
            </a:tbl>
          </a:graphicData>
        </a:graphic>
      </p:graphicFrame>
      <p:sp>
        <p:nvSpPr>
          <p:cNvPr id="10" name="TextBox 9">
            <a:extLst>
              <a:ext uri="{FF2B5EF4-FFF2-40B4-BE49-F238E27FC236}">
                <a16:creationId xmlns:a16="http://schemas.microsoft.com/office/drawing/2014/main" id="{57E4CAE6-6826-EAD7-32FE-365316758477}"/>
              </a:ext>
            </a:extLst>
          </p:cNvPr>
          <p:cNvSpPr txBox="1"/>
          <p:nvPr/>
        </p:nvSpPr>
        <p:spPr>
          <a:xfrm>
            <a:off x="6197856" y="3986944"/>
            <a:ext cx="1624062" cy="523220"/>
          </a:xfrm>
          <a:prstGeom prst="rect">
            <a:avLst/>
          </a:prstGeom>
          <a:noFill/>
        </p:spPr>
        <p:txBody>
          <a:bodyPr wrap="square" rtlCol="0">
            <a:spAutoFit/>
          </a:bodyPr>
          <a:lstStyle/>
          <a:p>
            <a:r>
              <a:rPr lang="en-GB" dirty="0"/>
              <a:t>As of 05/06/2023</a:t>
            </a:r>
          </a:p>
          <a:p>
            <a:endParaRPr lang="en-GB" dirty="0"/>
          </a:p>
        </p:txBody>
      </p:sp>
      <p:sp>
        <p:nvSpPr>
          <p:cNvPr id="11" name="Text Placeholder 3">
            <a:extLst>
              <a:ext uri="{FF2B5EF4-FFF2-40B4-BE49-F238E27FC236}">
                <a16:creationId xmlns:a16="http://schemas.microsoft.com/office/drawing/2014/main" id="{4FB6A226-7522-323A-C51D-C47798955C32}"/>
              </a:ext>
            </a:extLst>
          </p:cNvPr>
          <p:cNvSpPr>
            <a:spLocks noGrp="1"/>
          </p:cNvSpPr>
          <p:nvPr>
            <p:ph type="body" sz="quarter" idx="15"/>
          </p:nvPr>
        </p:nvSpPr>
        <p:spPr>
          <a:xfrm>
            <a:off x="3346450" y="1020763"/>
            <a:ext cx="2441575" cy="3540125"/>
          </a:xfrm>
        </p:spPr>
        <p:txBody>
          <a:bodyPr>
            <a:normAutofit fontScale="850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Predictor variable</a:t>
            </a:r>
          </a:p>
          <a:p>
            <a:pPr marL="685800" marR="0" lvl="1" indent="-228600" algn="l" defTabSz="91440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8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Leisure activity</a:t>
            </a:r>
            <a:r>
              <a:rPr kumimoji="0" lang="en-GB" sz="18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Single question on playing music, answer with 6-points Likert scales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Outcome variable</a:t>
            </a:r>
            <a:endParaRPr kumimoji="0" lang="en-GB" sz="18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Shifting</a:t>
            </a:r>
            <a:r>
              <a:rPr kumimoji="0" lang="en-GB" sz="16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 Switching tasks (drawings, shapes, numbers)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Inhibition</a:t>
            </a:r>
            <a:r>
              <a:rPr kumimoji="0" lang="en-GB" sz="16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 Go/no-go, number </a:t>
            </a:r>
            <a:r>
              <a:rPr kumimoji="0" lang="en-GB" sz="1600" b="0" i="0" u="none" strike="noStrike" kern="1200" cap="none" spc="0" normalizeH="0" baseline="0" noProof="0" dirty="0" err="1">
                <a:ln>
                  <a:noFill/>
                </a:ln>
                <a:solidFill>
                  <a:schemeClr val="tx1"/>
                </a:solidFill>
                <a:effectLst/>
                <a:uLnTx/>
                <a:uFillTx/>
                <a:latin typeface="Source Sans Pro" panose="020B0503030403020204" pitchFamily="34" charset="0"/>
                <a:ea typeface="+mn-ea"/>
                <a:cs typeface="+mn-cs"/>
              </a:rPr>
              <a:t>stroop</a:t>
            </a:r>
            <a:r>
              <a:rPr kumimoji="0" lang="en-GB" sz="16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 Simon</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Working memory</a:t>
            </a:r>
            <a:r>
              <a:rPr kumimoji="0" lang="en-GB" sz="1600" b="0" i="0" u="none" strike="noStrike" kern="1200" cap="none" spc="0" normalizeH="0" baseline="0" noProof="0" dirty="0">
                <a:ln>
                  <a:noFill/>
                </a:ln>
                <a:solidFill>
                  <a:schemeClr val="tx1"/>
                </a:solidFill>
                <a:effectLst/>
                <a:uLnTx/>
                <a:uFillTx/>
                <a:latin typeface="Source Sans Pro" panose="020B0503030403020204" pitchFamily="34" charset="0"/>
                <a:ea typeface="+mn-ea"/>
                <a:cs typeface="+mn-cs"/>
              </a:rPr>
              <a:t>: Updating, binding, continuous reproduction</a:t>
            </a:r>
          </a:p>
        </p:txBody>
      </p:sp>
    </p:spTree>
    <p:extLst>
      <p:ext uri="{BB962C8B-B14F-4D97-AF65-F5344CB8AC3E}">
        <p14:creationId xmlns:p14="http://schemas.microsoft.com/office/powerpoint/2010/main" val="160214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58FD59-37C6-8DB3-5A1A-7B60DA68C0FD}"/>
              </a:ext>
            </a:extLst>
          </p:cNvPr>
          <p:cNvSpPr>
            <a:spLocks noGrp="1"/>
          </p:cNvSpPr>
          <p:nvPr>
            <p:ph type="body" sz="quarter" idx="13"/>
          </p:nvPr>
        </p:nvSpPr>
        <p:spPr/>
        <p:txBody>
          <a:bodyPr/>
          <a:lstStyle/>
          <a:p>
            <a:r>
              <a:rPr lang="en-GB" sz="3600" dirty="0">
                <a:solidFill>
                  <a:schemeClr val="bg1"/>
                </a:solidFill>
              </a:rPr>
              <a:t>Research Plan</a:t>
            </a:r>
            <a:endParaRPr lang="en-GB" dirty="0"/>
          </a:p>
        </p:txBody>
      </p:sp>
      <p:sp>
        <p:nvSpPr>
          <p:cNvPr id="3" name="Text Placeholder 2">
            <a:extLst>
              <a:ext uri="{FF2B5EF4-FFF2-40B4-BE49-F238E27FC236}">
                <a16:creationId xmlns:a16="http://schemas.microsoft.com/office/drawing/2014/main" id="{FF5E17C2-6525-C1C8-4558-739FEA704E36}"/>
              </a:ext>
            </a:extLst>
          </p:cNvPr>
          <p:cNvSpPr>
            <a:spLocks noGrp="1"/>
          </p:cNvSpPr>
          <p:nvPr>
            <p:ph type="body" sz="quarter" idx="14"/>
          </p:nvPr>
        </p:nvSpPr>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Research question</a:t>
            </a: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How strong is the relationship between </a:t>
            </a:r>
            <a:r>
              <a:rPr kumimoji="0" lang="en-GB" sz="24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playing music </a:t>
            </a: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and executive functions?</a:t>
            </a:r>
          </a:p>
        </p:txBody>
      </p:sp>
      <p:sp>
        <p:nvSpPr>
          <p:cNvPr id="4" name="Text Placeholder 3">
            <a:extLst>
              <a:ext uri="{FF2B5EF4-FFF2-40B4-BE49-F238E27FC236}">
                <a16:creationId xmlns:a16="http://schemas.microsoft.com/office/drawing/2014/main" id="{EB6A9D60-B90B-A76B-6D22-5784467C6236}"/>
              </a:ext>
            </a:extLst>
          </p:cNvPr>
          <p:cNvSpPr>
            <a:spLocks noGrp="1"/>
          </p:cNvSpPr>
          <p:nvPr>
            <p:ph type="body" sz="quarter" idx="15"/>
          </p:nvPr>
        </p:nvSpPr>
        <p:spPr/>
        <p:txBody>
          <a:bodyPr>
            <a:normAutofit fontScale="850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Predictor variable</a:t>
            </a:r>
          </a:p>
          <a:p>
            <a:pPr marL="685800" marR="0" lvl="1" indent="-228600" algn="l" defTabSz="91440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8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Leisure activity</a:t>
            </a:r>
            <a:r>
              <a:rPr kumimoji="0" lang="en-GB" sz="18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Single question on playing music, answer with 6-points Likert scales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Outcome variable</a:t>
            </a:r>
            <a:endParaRPr kumimoji="0" lang="en-GB" sz="18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Shifting</a:t>
            </a: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Switching tasks (drawings, shapes, numbers)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Inhibition</a:t>
            </a: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Go/no-go, number </a:t>
            </a:r>
            <a:r>
              <a:rPr kumimoji="0" lang="en-GB" sz="1600" b="0" i="0" u="none" strike="noStrike" kern="1200" cap="none" spc="0" normalizeH="0" baseline="0" noProof="0" dirty="0" err="1">
                <a:ln>
                  <a:noFill/>
                </a:ln>
                <a:solidFill>
                  <a:schemeClr val="bg2"/>
                </a:solidFill>
                <a:effectLst/>
                <a:uLnTx/>
                <a:uFillTx/>
                <a:latin typeface="Source Sans Pro" panose="020B0503030403020204" pitchFamily="34" charset="0"/>
                <a:ea typeface="+mn-ea"/>
                <a:cs typeface="+mn-cs"/>
              </a:rPr>
              <a:t>stroop</a:t>
            </a: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Simon</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1600"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Working memory</a:t>
            </a: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Updating, binding, continuous reproduction</a:t>
            </a:r>
          </a:p>
        </p:txBody>
      </p:sp>
      <p:sp>
        <p:nvSpPr>
          <p:cNvPr id="5" name="Text Placeholder 4">
            <a:extLst>
              <a:ext uri="{FF2B5EF4-FFF2-40B4-BE49-F238E27FC236}">
                <a16:creationId xmlns:a16="http://schemas.microsoft.com/office/drawing/2014/main" id="{805CF3D1-8E2E-C15A-D247-31BF90EE69D2}"/>
              </a:ext>
            </a:extLst>
          </p:cNvPr>
          <p:cNvSpPr>
            <a:spLocks noGrp="1"/>
          </p:cNvSpPr>
          <p:nvPr>
            <p:ph type="body" sz="quarter" idx="16"/>
          </p:nvPr>
        </p:nvSpPr>
        <p:spPr/>
        <p:txBody>
          <a:bodyPr>
            <a:normAutofit fontScale="85000" lnSpcReduction="20000"/>
          </a:bodyPr>
          <a:lstStyle/>
          <a:p>
            <a:r>
              <a:rPr lang="en-GB" sz="2400" b="0" i="0" u="none" strike="noStrike" dirty="0">
                <a:solidFill>
                  <a:srgbClr val="131E29"/>
                </a:solidFill>
                <a:effectLst/>
                <a:latin typeface="Source Sans Pro" panose="020B0503030403020204" pitchFamily="34" charset="0"/>
              </a:rPr>
              <a:t>Other potential variables</a:t>
            </a:r>
          </a:p>
          <a:p>
            <a:pPr marL="419100" indent="-342900">
              <a:buFont typeface="Arial" panose="020B0604020202020204" pitchFamily="34" charset="0"/>
              <a:buChar char="•"/>
            </a:pPr>
            <a:r>
              <a:rPr lang="en-GB" sz="2400" b="1" i="0" u="none" strike="noStrike" dirty="0">
                <a:solidFill>
                  <a:srgbClr val="131E29"/>
                </a:solidFill>
                <a:effectLst/>
                <a:latin typeface="Source Sans Pro" panose="020B0503030403020204" pitchFamily="34" charset="0"/>
              </a:rPr>
              <a:t>Fluid intelligence</a:t>
            </a:r>
            <a:r>
              <a:rPr lang="en-GB" sz="2400" b="0" i="0" u="none" strike="noStrike" dirty="0">
                <a:solidFill>
                  <a:srgbClr val="131E29"/>
                </a:solidFill>
                <a:effectLst/>
                <a:latin typeface="Source Sans Pro" panose="020B0503030403020204" pitchFamily="34" charset="0"/>
              </a:rPr>
              <a:t>: Matrix reasoning, paper folding, letter sets</a:t>
            </a:r>
          </a:p>
          <a:p>
            <a:pPr marL="419100" indent="-342900">
              <a:buFont typeface="Arial" panose="020B0604020202020204" pitchFamily="34" charset="0"/>
              <a:buChar char="•"/>
            </a:pPr>
            <a:r>
              <a:rPr lang="en-GB" sz="2400" b="1" i="0" u="none" strike="noStrike" dirty="0">
                <a:solidFill>
                  <a:srgbClr val="131E29"/>
                </a:solidFill>
                <a:effectLst/>
                <a:latin typeface="Source Sans Pro" panose="020B0503030403020204" pitchFamily="34" charset="0"/>
              </a:rPr>
              <a:t>Other variables</a:t>
            </a:r>
            <a:r>
              <a:rPr lang="en-GB" sz="2400" b="0" i="0" u="none" strike="noStrike" dirty="0">
                <a:solidFill>
                  <a:srgbClr val="131E29"/>
                </a:solidFill>
                <a:effectLst/>
                <a:latin typeface="Source Sans Pro" panose="020B0503030403020204" pitchFamily="34" charset="0"/>
              </a:rPr>
              <a:t>: Sites, demographics (age, SES)</a:t>
            </a:r>
          </a:p>
        </p:txBody>
      </p:sp>
      <p:sp>
        <p:nvSpPr>
          <p:cNvPr id="6" name="Slide Number Placeholder 5">
            <a:extLst>
              <a:ext uri="{FF2B5EF4-FFF2-40B4-BE49-F238E27FC236}">
                <a16:creationId xmlns:a16="http://schemas.microsoft.com/office/drawing/2014/main" id="{BA9508EB-71DA-EFD3-3F7C-7C4F70AA9B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33</a:t>
            </a:fld>
            <a:endParaRPr lang="en-GB"/>
          </a:p>
        </p:txBody>
      </p:sp>
    </p:spTree>
    <p:extLst>
      <p:ext uri="{BB962C8B-B14F-4D97-AF65-F5344CB8AC3E}">
        <p14:creationId xmlns:p14="http://schemas.microsoft.com/office/powerpoint/2010/main" val="386180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3">
            <a:extLst>
              <a:ext uri="{FF2B5EF4-FFF2-40B4-BE49-F238E27FC236}">
                <a16:creationId xmlns:a16="http://schemas.microsoft.com/office/drawing/2014/main" id="{CEBE60D5-70EF-910E-3B1D-B223147E076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40784" y="2654970"/>
            <a:ext cx="4403216" cy="1409030"/>
          </a:xfrm>
          <a:prstGeom prst="rect">
            <a:avLst/>
          </a:prstGeom>
          <a:noFill/>
          <a:ln>
            <a:noFill/>
          </a:ln>
        </p:spPr>
      </p:pic>
      <p:sp>
        <p:nvSpPr>
          <p:cNvPr id="2" name="Text Placeholder 1">
            <a:extLst>
              <a:ext uri="{FF2B5EF4-FFF2-40B4-BE49-F238E27FC236}">
                <a16:creationId xmlns:a16="http://schemas.microsoft.com/office/drawing/2014/main" id="{27DC2DAE-4D58-CCD4-9573-D3C5A0D738F5}"/>
              </a:ext>
            </a:extLst>
          </p:cNvPr>
          <p:cNvSpPr>
            <a:spLocks noGrp="1"/>
          </p:cNvSpPr>
          <p:nvPr>
            <p:ph type="body" sz="quarter" idx="14"/>
          </p:nvPr>
        </p:nvSpPr>
        <p:spPr/>
        <p:txBody>
          <a:bodyPr/>
          <a:lstStyle/>
          <a:p>
            <a:r>
              <a:rPr lang="en-GB" sz="2400" dirty="0">
                <a:solidFill>
                  <a:schemeClr val="bg1"/>
                </a:solidFill>
              </a:rPr>
              <a:t>Potential Analysis</a:t>
            </a:r>
            <a:endParaRPr lang="en-GB" dirty="0"/>
          </a:p>
        </p:txBody>
      </p:sp>
      <p:sp>
        <p:nvSpPr>
          <p:cNvPr id="3" name="Text Placeholder 2">
            <a:extLst>
              <a:ext uri="{FF2B5EF4-FFF2-40B4-BE49-F238E27FC236}">
                <a16:creationId xmlns:a16="http://schemas.microsoft.com/office/drawing/2014/main" id="{D88FBE86-76BC-D118-3740-755D239E4BA4}"/>
              </a:ext>
            </a:extLst>
          </p:cNvPr>
          <p:cNvSpPr>
            <a:spLocks noGrp="1"/>
          </p:cNvSpPr>
          <p:nvPr>
            <p:ph type="body" sz="quarter" idx="15"/>
          </p:nvPr>
        </p:nvSpPr>
        <p:spPr/>
        <p:txBody>
          <a:bodyPr>
            <a:normAutofit fontScale="625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9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Confirmatory factor analysis</a:t>
            </a:r>
          </a:p>
          <a:p>
            <a:pPr marL="1066800" lvl="1" indent="-228600">
              <a:lnSpc>
                <a:spcPct val="90000"/>
              </a:lnSpc>
              <a:spcBef>
                <a:spcPts val="1000"/>
              </a:spcBef>
              <a:buClrTx/>
              <a:buSzTx/>
              <a:buFont typeface="Arial" panose="020B0604020202020204" pitchFamily="34" charset="0"/>
              <a:buChar char="•"/>
              <a:defRPr/>
            </a:pPr>
            <a:r>
              <a:rPr kumimoji="0" lang="en-GB" sz="29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Executive functions with different models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9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Structural equation modelling</a:t>
            </a:r>
          </a:p>
          <a:p>
            <a:pPr marL="1066800" lvl="1" indent="-228600">
              <a:lnSpc>
                <a:spcPct val="90000"/>
              </a:lnSpc>
              <a:spcBef>
                <a:spcPts val="1000"/>
              </a:spcBef>
              <a:buClrTx/>
              <a:buSzTx/>
              <a:buFont typeface="Arial" panose="020B0604020202020204" pitchFamily="34" charset="0"/>
              <a:buChar char="•"/>
              <a:defRPr/>
            </a:pPr>
            <a:r>
              <a:rPr kumimoji="0" lang="en-GB" sz="30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Leisure activity predicts executive functions</a:t>
            </a:r>
          </a:p>
          <a:p>
            <a:pPr marL="1066800" lvl="1" indent="-228600">
              <a:lnSpc>
                <a:spcPct val="90000"/>
              </a:lnSpc>
              <a:spcBef>
                <a:spcPts val="1000"/>
              </a:spcBef>
              <a:buClrTx/>
              <a:buSzTx/>
              <a:buFont typeface="Arial" panose="020B0604020202020204" pitchFamily="34" charset="0"/>
              <a:buChar char="•"/>
              <a:defRPr/>
            </a:pPr>
            <a:r>
              <a:rPr kumimoji="0" lang="en-GB" sz="30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Control participants’ fluid intelligence and demographics</a:t>
            </a:r>
          </a:p>
          <a:p>
            <a:pPr marL="1066800" lvl="1" indent="-228600">
              <a:lnSpc>
                <a:spcPct val="90000"/>
              </a:lnSpc>
              <a:spcBef>
                <a:spcPts val="1000"/>
              </a:spcBef>
              <a:buClrTx/>
              <a:buSzTx/>
              <a:buFont typeface="Arial" panose="020B0604020202020204" pitchFamily="34" charset="0"/>
              <a:buChar char="•"/>
              <a:defRPr/>
            </a:pPr>
            <a:r>
              <a:rPr kumimoji="0" lang="en-GB" sz="30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Different sites as random effect</a:t>
            </a:r>
          </a:p>
        </p:txBody>
      </p:sp>
      <p:sp>
        <p:nvSpPr>
          <p:cNvPr id="5" name="Slide Number Placeholder 4">
            <a:extLst>
              <a:ext uri="{FF2B5EF4-FFF2-40B4-BE49-F238E27FC236}">
                <a16:creationId xmlns:a16="http://schemas.microsoft.com/office/drawing/2014/main" id="{D3352687-D3B0-B007-8A71-D3639D0B94B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34</a:t>
            </a:fld>
            <a:endParaRPr lang="en-GB"/>
          </a:p>
        </p:txBody>
      </p:sp>
      <p:pic>
        <p:nvPicPr>
          <p:cNvPr id="11" name="Content Placeholder 7">
            <a:extLst>
              <a:ext uri="{FF2B5EF4-FFF2-40B4-BE49-F238E27FC236}">
                <a16:creationId xmlns:a16="http://schemas.microsoft.com/office/drawing/2014/main" id="{9CCA97D4-CC4D-514B-86C8-6E8D838B72C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740784" y="1168415"/>
            <a:ext cx="4403216" cy="1409030"/>
          </a:xfrm>
          <a:prstGeom prst="rect">
            <a:avLst/>
          </a:prstGeom>
        </p:spPr>
      </p:pic>
    </p:spTree>
    <p:extLst>
      <p:ext uri="{BB962C8B-B14F-4D97-AF65-F5344CB8AC3E}">
        <p14:creationId xmlns:p14="http://schemas.microsoft.com/office/powerpoint/2010/main" val="38620941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CC18-9544-551B-FA25-E8D32F9FA55F}"/>
              </a:ext>
            </a:extLst>
          </p:cNvPr>
          <p:cNvSpPr>
            <a:spLocks noGrp="1"/>
          </p:cNvSpPr>
          <p:nvPr>
            <p:ph type="title"/>
          </p:nvPr>
        </p:nvSpPr>
        <p:spPr/>
        <p:txBody>
          <a:bodyPr/>
          <a:lstStyle/>
          <a:p>
            <a:r>
              <a:rPr lang="en-GB" dirty="0"/>
              <a:t>If you have questions…</a:t>
            </a:r>
          </a:p>
        </p:txBody>
      </p:sp>
      <p:sp>
        <p:nvSpPr>
          <p:cNvPr id="3" name="Text Placeholder 2">
            <a:extLst>
              <a:ext uri="{FF2B5EF4-FFF2-40B4-BE49-F238E27FC236}">
                <a16:creationId xmlns:a16="http://schemas.microsoft.com/office/drawing/2014/main" id="{70777887-9BC8-2CE1-93AC-C2F931324EFD}"/>
              </a:ext>
            </a:extLst>
          </p:cNvPr>
          <p:cNvSpPr>
            <a:spLocks noGrp="1"/>
          </p:cNvSpPr>
          <p:nvPr>
            <p:ph type="body" sz="quarter" idx="14"/>
          </p:nvPr>
        </p:nvSpPr>
        <p:spPr/>
        <p:txBody>
          <a:bodyPr/>
          <a:lstStyle/>
          <a:p>
            <a:r>
              <a:rPr lang="en-GB" dirty="0"/>
              <a:t>Send them to Billy: cbaryanto1@sheffield.ac.uk </a:t>
            </a:r>
          </a:p>
        </p:txBody>
      </p:sp>
      <p:sp>
        <p:nvSpPr>
          <p:cNvPr id="4" name="Slide Number Placeholder 3">
            <a:extLst>
              <a:ext uri="{FF2B5EF4-FFF2-40B4-BE49-F238E27FC236}">
                <a16:creationId xmlns:a16="http://schemas.microsoft.com/office/drawing/2014/main" id="{F861704B-9052-E77E-444E-EA98EE3E241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35</a:t>
            </a:fld>
            <a:endParaRPr lang="en-GB"/>
          </a:p>
        </p:txBody>
      </p:sp>
    </p:spTree>
    <p:extLst>
      <p:ext uri="{BB962C8B-B14F-4D97-AF65-F5344CB8AC3E}">
        <p14:creationId xmlns:p14="http://schemas.microsoft.com/office/powerpoint/2010/main" val="40654670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7" name="Title 6">
            <a:extLst>
              <a:ext uri="{FF2B5EF4-FFF2-40B4-BE49-F238E27FC236}">
                <a16:creationId xmlns:a16="http://schemas.microsoft.com/office/drawing/2014/main" id="{B3840DDC-BF0E-5DE1-3549-452CDF45FBF0}"/>
              </a:ext>
            </a:extLst>
          </p:cNvPr>
          <p:cNvSpPr>
            <a:spLocks noGrp="1"/>
          </p:cNvSpPr>
          <p:nvPr>
            <p:ph type="title"/>
          </p:nvPr>
        </p:nvSpPr>
        <p:spPr>
          <a:xfrm>
            <a:off x="165101" y="1203402"/>
            <a:ext cx="5819388" cy="2439208"/>
          </a:xfrm>
        </p:spPr>
        <p:txBody>
          <a:bodyPr/>
          <a:lstStyle/>
          <a:p>
            <a:r>
              <a:rPr lang="en-GB" sz="3000" dirty="0"/>
              <a:t>What is the role of sustained attention and attentional control on the relationship between working memory and fluid intelligence?</a:t>
            </a:r>
            <a:br>
              <a:rPr lang="en-GB" sz="3000" dirty="0"/>
            </a:br>
            <a:endParaRPr lang="en-GB" sz="3000" dirty="0"/>
          </a:p>
        </p:txBody>
      </p:sp>
      <p:pic>
        <p:nvPicPr>
          <p:cNvPr id="6" name="Picture 5">
            <a:extLst>
              <a:ext uri="{FF2B5EF4-FFF2-40B4-BE49-F238E27FC236}">
                <a16:creationId xmlns:a16="http://schemas.microsoft.com/office/drawing/2014/main" id="{D067495F-A6B8-970B-C236-78FA1B65A28E}"/>
              </a:ext>
            </a:extLst>
          </p:cNvPr>
          <p:cNvPicPr>
            <a:picLocks noChangeAspect="1"/>
          </p:cNvPicPr>
          <p:nvPr/>
        </p:nvPicPr>
        <p:blipFill rotWithShape="1">
          <a:blip r:embed="rId3"/>
          <a:srcRect l="3995" t="3287" b="1"/>
          <a:stretch/>
        </p:blipFill>
        <p:spPr>
          <a:xfrm>
            <a:off x="2481905" y="86725"/>
            <a:ext cx="1003308" cy="1220474"/>
          </a:xfrm>
          <a:prstGeom prst="rect">
            <a:avLst/>
          </a:prstGeom>
        </p:spPr>
      </p:pic>
      <p:sp>
        <p:nvSpPr>
          <p:cNvPr id="12" name="Text Placeholder 2">
            <a:extLst>
              <a:ext uri="{FF2B5EF4-FFF2-40B4-BE49-F238E27FC236}">
                <a16:creationId xmlns:a16="http://schemas.microsoft.com/office/drawing/2014/main" id="{B8A143FD-543F-1E1B-794C-86483F0F732A}"/>
              </a:ext>
            </a:extLst>
          </p:cNvPr>
          <p:cNvSpPr>
            <a:spLocks noGrp="1"/>
          </p:cNvSpPr>
          <p:nvPr>
            <p:ph type="body" sz="quarter" idx="11"/>
          </p:nvPr>
        </p:nvSpPr>
        <p:spPr>
          <a:xfrm>
            <a:off x="165101" y="3495598"/>
            <a:ext cx="4692650" cy="889000"/>
          </a:xfrm>
        </p:spPr>
        <p:txBody>
          <a:bodyPr>
            <a:normAutofit/>
          </a:bodyPr>
          <a:lstStyle/>
          <a:p>
            <a:r>
              <a:rPr lang="en-US" dirty="0" err="1"/>
              <a:t>Hakan</a:t>
            </a:r>
            <a:r>
              <a:rPr lang="en-US" dirty="0"/>
              <a:t> </a:t>
            </a:r>
            <a:r>
              <a:rPr lang="en-US" dirty="0" err="1"/>
              <a:t>Atis</a:t>
            </a:r>
            <a:endParaRPr lang="en-US" dirty="0"/>
          </a:p>
          <a:p>
            <a:r>
              <a:rPr lang="en-US" dirty="0"/>
              <a:t>Dr Claudia von Bastian &amp; Dr Dan Carroll</a:t>
            </a:r>
          </a:p>
          <a:p>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6"/>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Introduction</a:t>
            </a:r>
            <a:endParaRPr/>
          </a:p>
        </p:txBody>
      </p:sp>
      <p:sp>
        <p:nvSpPr>
          <p:cNvPr id="198" name="Google Shape;198;p26"/>
          <p:cNvSpPr txBox="1">
            <a:spLocks noGrp="1"/>
          </p:cNvSpPr>
          <p:nvPr>
            <p:ph type="body" idx="1"/>
          </p:nvPr>
        </p:nvSpPr>
        <p:spPr>
          <a:xfrm>
            <a:off x="128275" y="863550"/>
            <a:ext cx="8892900" cy="3624900"/>
          </a:xfrm>
          <a:prstGeom prst="rect">
            <a:avLst/>
          </a:prstGeom>
        </p:spPr>
        <p:txBody>
          <a:bodyPr spcFirstLastPara="1" wrap="square" lIns="91425" tIns="91425" rIns="91425" bIns="91425" anchor="t" anchorCtr="0">
            <a:normAutofit/>
          </a:bodyPr>
          <a:lstStyle/>
          <a:p>
            <a:pPr marL="82550" lvl="0" indent="0" algn="l" rtl="0">
              <a:spcBef>
                <a:spcPts val="0"/>
              </a:spcBef>
              <a:spcAft>
                <a:spcPts val="0"/>
              </a:spcAft>
              <a:buSzPts val="2300"/>
              <a:buNone/>
            </a:pPr>
            <a:r>
              <a:rPr lang="en-GB" sz="2300" b="1" dirty="0">
                <a:highlight>
                  <a:schemeClr val="dk1"/>
                </a:highlight>
              </a:rPr>
              <a:t>Working memory </a:t>
            </a:r>
            <a:r>
              <a:rPr lang="en-GB" sz="2300" dirty="0">
                <a:highlight>
                  <a:schemeClr val="dk1"/>
                </a:highlight>
              </a:rPr>
              <a:t>refers to the maintenance of representations and goal-relevant information necessary for complex cognition.</a:t>
            </a:r>
          </a:p>
          <a:p>
            <a:pPr marL="82550" lvl="0" indent="0" algn="l" rtl="0">
              <a:spcBef>
                <a:spcPts val="0"/>
              </a:spcBef>
              <a:spcAft>
                <a:spcPts val="0"/>
              </a:spcAft>
              <a:buSzPts val="2300"/>
              <a:buNone/>
            </a:pPr>
            <a:endParaRPr lang="en-GB" sz="2300" b="1" dirty="0">
              <a:highlight>
                <a:schemeClr val="dk1"/>
              </a:highlight>
            </a:endParaRPr>
          </a:p>
          <a:p>
            <a:pPr marL="82550" lvl="0" indent="0" algn="l" rtl="0">
              <a:spcBef>
                <a:spcPts val="0"/>
              </a:spcBef>
              <a:spcAft>
                <a:spcPts val="0"/>
              </a:spcAft>
              <a:buSzPts val="2300"/>
              <a:buNone/>
            </a:pPr>
            <a:r>
              <a:rPr lang="en-GB" sz="2300" b="1" dirty="0">
                <a:highlight>
                  <a:schemeClr val="dk1"/>
                </a:highlight>
              </a:rPr>
              <a:t>WM capacity (WMC) </a:t>
            </a:r>
            <a:r>
              <a:rPr lang="en-GB" sz="2300" u="sng" dirty="0">
                <a:highlight>
                  <a:schemeClr val="dk1"/>
                </a:highlight>
              </a:rPr>
              <a:t>significantly</a:t>
            </a:r>
            <a:r>
              <a:rPr lang="en-GB" sz="2300" dirty="0">
                <a:highlight>
                  <a:schemeClr val="dk1"/>
                </a:highlight>
              </a:rPr>
              <a:t> predicts </a:t>
            </a:r>
            <a:r>
              <a:rPr lang="en-GB" sz="2300" b="1" dirty="0">
                <a:highlight>
                  <a:schemeClr val="dk1"/>
                </a:highlight>
              </a:rPr>
              <a:t>fluid intelligence (Gf)</a:t>
            </a:r>
            <a:r>
              <a:rPr lang="en-GB" sz="2300" dirty="0">
                <a:highlight>
                  <a:schemeClr val="dk1"/>
                </a:highlight>
              </a:rPr>
              <a:t>, the ability to solve novel problems and learn new information (Kane, Hambrick, &amp; Conway, 2005; Unsworth et al., 2009).</a:t>
            </a:r>
            <a:br>
              <a:rPr lang="en-GB" sz="2300" dirty="0">
                <a:highlight>
                  <a:schemeClr val="dk1"/>
                </a:highlight>
              </a:rPr>
            </a:br>
            <a:br>
              <a:rPr lang="en-GB" sz="2300" dirty="0">
                <a:highlight>
                  <a:schemeClr val="dk1"/>
                </a:highlight>
              </a:rPr>
            </a:br>
            <a:r>
              <a:rPr lang="en-GB" sz="2300" dirty="0">
                <a:highlight>
                  <a:schemeClr val="dk1"/>
                </a:highlight>
              </a:rPr>
              <a:t>Why?</a:t>
            </a:r>
            <a:endParaRPr sz="2300" dirty="0">
              <a:highlight>
                <a:schemeClr val="dk1"/>
              </a:highlight>
            </a:endParaRPr>
          </a:p>
        </p:txBody>
      </p:sp>
      <p:sp>
        <p:nvSpPr>
          <p:cNvPr id="199" name="Google Shape;199;p2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GB" sz="2050"/>
              <a:t>What is the reason for the relation between working memory capacity and fluid intelligence?</a:t>
            </a:r>
            <a:endParaRPr sz="2050"/>
          </a:p>
        </p:txBody>
      </p:sp>
      <p:sp>
        <p:nvSpPr>
          <p:cNvPr id="205" name="Google Shape;205;p27"/>
          <p:cNvSpPr txBox="1">
            <a:spLocks noGrp="1"/>
          </p:cNvSpPr>
          <p:nvPr>
            <p:ph type="body" idx="1"/>
          </p:nvPr>
        </p:nvSpPr>
        <p:spPr>
          <a:xfrm>
            <a:off x="128275" y="863549"/>
            <a:ext cx="8892900" cy="3928051"/>
          </a:xfrm>
          <a:prstGeom prst="rect">
            <a:avLst/>
          </a:prstGeom>
        </p:spPr>
        <p:txBody>
          <a:bodyPr spcFirstLastPara="1" wrap="square" lIns="91425" tIns="91425" rIns="91425" bIns="91425" anchor="t" anchorCtr="0">
            <a:normAutofit/>
          </a:bodyPr>
          <a:lstStyle/>
          <a:p>
            <a:pPr marL="82550" lvl="0" indent="0" algn="l" rtl="0">
              <a:spcBef>
                <a:spcPts val="0"/>
              </a:spcBef>
              <a:spcAft>
                <a:spcPts val="0"/>
              </a:spcAft>
              <a:buSzPts val="2300"/>
              <a:buNone/>
            </a:pPr>
            <a:r>
              <a:rPr lang="en-GB" sz="2300" dirty="0">
                <a:highlight>
                  <a:schemeClr val="dk1"/>
                </a:highlight>
              </a:rPr>
              <a:t>Some theories suggest that the relation WMC - GF arises from variation in </a:t>
            </a:r>
            <a:r>
              <a:rPr lang="en-GB" sz="2300" b="1" dirty="0">
                <a:highlight>
                  <a:schemeClr val="dk1"/>
                </a:highlight>
              </a:rPr>
              <a:t>attention control </a:t>
            </a:r>
            <a:r>
              <a:rPr lang="en-GB" sz="2300" dirty="0">
                <a:highlight>
                  <a:schemeClr val="dk1"/>
                </a:highlight>
              </a:rPr>
              <a:t>(Engle &amp; Kane, 2004; </a:t>
            </a:r>
            <a:r>
              <a:rPr lang="en-GB" sz="2300" dirty="0" err="1">
                <a:highlight>
                  <a:schemeClr val="dk1"/>
                </a:highlight>
              </a:rPr>
              <a:t>Shipstead</a:t>
            </a:r>
            <a:r>
              <a:rPr lang="en-GB" sz="2300" dirty="0">
                <a:highlight>
                  <a:schemeClr val="dk1"/>
                </a:highlight>
              </a:rPr>
              <a:t> et al., 2016)</a:t>
            </a:r>
          </a:p>
          <a:p>
            <a:pPr marL="425450" indent="-342900">
              <a:buSzPts val="2300"/>
            </a:pPr>
            <a:r>
              <a:rPr lang="en-GB" sz="2300" dirty="0">
                <a:highlight>
                  <a:schemeClr val="dk1"/>
                </a:highlight>
              </a:rPr>
              <a:t>maintain goal-relevant information</a:t>
            </a:r>
          </a:p>
          <a:p>
            <a:pPr marL="425450" indent="-342900">
              <a:buSzPts val="2300"/>
            </a:pPr>
            <a:r>
              <a:rPr lang="en-GB" sz="2300" dirty="0">
                <a:highlight>
                  <a:schemeClr val="dk1"/>
                </a:highlight>
              </a:rPr>
              <a:t>disengage from irrelevant information</a:t>
            </a:r>
          </a:p>
          <a:p>
            <a:pPr marL="425450" indent="-342900">
              <a:buSzPts val="2300"/>
            </a:pPr>
            <a:r>
              <a:rPr lang="en-GB" sz="2300" dirty="0">
                <a:highlight>
                  <a:schemeClr val="dk1"/>
                </a:highlight>
              </a:rPr>
              <a:t>inhibit prepotent response and distractor objects</a:t>
            </a:r>
            <a:endParaRPr sz="2300" dirty="0">
              <a:highlight>
                <a:schemeClr val="dk1"/>
              </a:highlight>
            </a:endParaRPr>
          </a:p>
          <a:p>
            <a:pPr marL="82550" lvl="0" indent="0" algn="l" rtl="0">
              <a:spcBef>
                <a:spcPts val="0"/>
              </a:spcBef>
              <a:spcAft>
                <a:spcPts val="0"/>
              </a:spcAft>
              <a:buSzPts val="2300"/>
              <a:buNone/>
            </a:pPr>
            <a:endParaRPr lang="en-GB" sz="2300" dirty="0">
              <a:highlight>
                <a:schemeClr val="dk1"/>
              </a:highlight>
            </a:endParaRPr>
          </a:p>
          <a:p>
            <a:pPr marL="82550" lvl="0" indent="0" algn="l" rtl="0">
              <a:spcBef>
                <a:spcPts val="0"/>
              </a:spcBef>
              <a:spcAft>
                <a:spcPts val="0"/>
              </a:spcAft>
              <a:buSzPts val="2300"/>
              <a:buNone/>
            </a:pPr>
            <a:r>
              <a:rPr lang="en-GB" sz="2300" b="1" dirty="0">
                <a:highlight>
                  <a:schemeClr val="dk1"/>
                </a:highlight>
              </a:rPr>
              <a:t>Sustained</a:t>
            </a:r>
            <a:r>
              <a:rPr lang="en-GB" sz="2300" dirty="0">
                <a:highlight>
                  <a:schemeClr val="dk1"/>
                </a:highlight>
              </a:rPr>
              <a:t> </a:t>
            </a:r>
            <a:r>
              <a:rPr lang="en-GB" sz="2300" b="1" dirty="0">
                <a:highlight>
                  <a:schemeClr val="dk1"/>
                </a:highlight>
              </a:rPr>
              <a:t>attention</a:t>
            </a:r>
            <a:r>
              <a:rPr lang="en-GB" sz="2300" dirty="0">
                <a:highlight>
                  <a:schemeClr val="dk1"/>
                </a:highlight>
              </a:rPr>
              <a:t> is also correlated with WMC (Unsworth &amp; Robison, 2020). Sustained attention and attentional control factor are </a:t>
            </a:r>
            <a:r>
              <a:rPr lang="en-GB" sz="2300" b="1" dirty="0">
                <a:highlight>
                  <a:schemeClr val="dk1"/>
                </a:highlight>
              </a:rPr>
              <a:t>correlated each other</a:t>
            </a:r>
            <a:r>
              <a:rPr lang="en-GB" sz="2300" dirty="0">
                <a:highlight>
                  <a:schemeClr val="dk1"/>
                </a:highlight>
              </a:rPr>
              <a:t> (r=.-70), but </a:t>
            </a:r>
            <a:r>
              <a:rPr lang="en-GB" sz="2300" b="1" dirty="0">
                <a:highlight>
                  <a:schemeClr val="dk1"/>
                </a:highlight>
              </a:rPr>
              <a:t>distinct</a:t>
            </a:r>
            <a:r>
              <a:rPr lang="en-GB" sz="2400" dirty="0"/>
              <a:t> (Unsworth et al., 2021)</a:t>
            </a:r>
            <a:r>
              <a:rPr lang="en-GB" sz="2300" dirty="0">
                <a:highlight>
                  <a:schemeClr val="dk1"/>
                </a:highlight>
              </a:rPr>
              <a:t>.</a:t>
            </a:r>
          </a:p>
          <a:p>
            <a:pPr marL="457200" lvl="0" indent="-374650" algn="l" rtl="0">
              <a:spcBef>
                <a:spcPts val="0"/>
              </a:spcBef>
              <a:spcAft>
                <a:spcPts val="0"/>
              </a:spcAft>
              <a:buSzPts val="2300"/>
              <a:buChar char="●"/>
            </a:pPr>
            <a:endParaRPr lang="en-GB" sz="2300" dirty="0">
              <a:highlight>
                <a:schemeClr val="dk1"/>
              </a:highlight>
            </a:endParaRPr>
          </a:p>
          <a:p>
            <a:pPr marL="457200" lvl="0" indent="-374650" algn="l" rtl="0">
              <a:spcBef>
                <a:spcPts val="0"/>
              </a:spcBef>
              <a:spcAft>
                <a:spcPts val="0"/>
              </a:spcAft>
              <a:buSzPts val="2300"/>
              <a:buChar char="●"/>
            </a:pPr>
            <a:endParaRPr sz="2300" dirty="0">
              <a:highlight>
                <a:schemeClr val="dk1"/>
              </a:highlight>
            </a:endParaRPr>
          </a:p>
        </p:txBody>
      </p:sp>
      <p:sp>
        <p:nvSpPr>
          <p:cNvPr id="206" name="Google Shape;206;p2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58FD59-37C6-8DB3-5A1A-7B60DA68C0FD}"/>
              </a:ext>
            </a:extLst>
          </p:cNvPr>
          <p:cNvSpPr>
            <a:spLocks noGrp="1"/>
          </p:cNvSpPr>
          <p:nvPr>
            <p:ph type="body" sz="quarter" idx="13"/>
          </p:nvPr>
        </p:nvSpPr>
        <p:spPr/>
        <p:txBody>
          <a:bodyPr/>
          <a:lstStyle/>
          <a:p>
            <a:r>
              <a:rPr lang="en-GB" sz="3600" dirty="0">
                <a:solidFill>
                  <a:schemeClr val="bg1"/>
                </a:solidFill>
              </a:rPr>
              <a:t>Research Plan</a:t>
            </a:r>
            <a:endParaRPr lang="en-GB" dirty="0"/>
          </a:p>
        </p:txBody>
      </p:sp>
      <p:sp>
        <p:nvSpPr>
          <p:cNvPr id="3" name="Text Placeholder 2">
            <a:extLst>
              <a:ext uri="{FF2B5EF4-FFF2-40B4-BE49-F238E27FC236}">
                <a16:creationId xmlns:a16="http://schemas.microsoft.com/office/drawing/2014/main" id="{FF5E17C2-6525-C1C8-4558-739FEA704E36}"/>
              </a:ext>
            </a:extLst>
          </p:cNvPr>
          <p:cNvSpPr>
            <a:spLocks noGrp="1"/>
          </p:cNvSpPr>
          <p:nvPr>
            <p:ph type="body" sz="quarter" idx="14"/>
          </p:nvPr>
        </p:nvSpPr>
        <p:spPr>
          <a:xfrm>
            <a:off x="349800" y="1020223"/>
            <a:ext cx="2441100" cy="3834409"/>
          </a:xfrm>
        </p:spPr>
        <p:txBody>
          <a:bodyPr>
            <a:normAutofit fontScale="925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1"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Research question</a:t>
            </a:r>
            <a:r>
              <a:rPr kumimoji="0" lang="en-GB"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 Does attentional control and sustained attention mediate the relation between working memory and fluid intelligence?</a:t>
            </a:r>
          </a:p>
        </p:txBody>
      </p:sp>
      <p:sp>
        <p:nvSpPr>
          <p:cNvPr id="4" name="Text Placeholder 3">
            <a:extLst>
              <a:ext uri="{FF2B5EF4-FFF2-40B4-BE49-F238E27FC236}">
                <a16:creationId xmlns:a16="http://schemas.microsoft.com/office/drawing/2014/main" id="{EB6A9D60-B90B-A76B-6D22-5784467C6236}"/>
              </a:ext>
            </a:extLst>
          </p:cNvPr>
          <p:cNvSpPr>
            <a:spLocks noGrp="1"/>
          </p:cNvSpPr>
          <p:nvPr>
            <p:ph type="body" sz="quarter" idx="15"/>
          </p:nvPr>
        </p:nvSpPr>
        <p:spPr/>
        <p:txBody>
          <a:bodyPr>
            <a:normAutofit fontScale="85000" lnSpcReduction="1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Predictor variable</a:t>
            </a:r>
          </a:p>
          <a:p>
            <a:pPr marL="685800" lvl="1" indent="-228600">
              <a:lnSpc>
                <a:spcPct val="90000"/>
              </a:lnSpc>
              <a:spcBef>
                <a:spcPts val="500"/>
              </a:spcBef>
              <a:buClrTx/>
              <a:buSzTx/>
              <a:buFont typeface="Arial" panose="020B0604020202020204" pitchFamily="34" charset="0"/>
              <a:buChar char="•"/>
              <a:defRPr/>
            </a:pPr>
            <a:r>
              <a:rPr lang="en-GB" sz="2000" b="1" kern="1200" dirty="0">
                <a:solidFill>
                  <a:schemeClr val="bg2"/>
                </a:solidFill>
                <a:latin typeface="Source Sans Pro" panose="020B0503030403020204" pitchFamily="34" charset="0"/>
              </a:rPr>
              <a:t>Working memory</a:t>
            </a:r>
            <a:r>
              <a:rPr lang="en-GB" sz="2000" kern="1200" dirty="0">
                <a:solidFill>
                  <a:schemeClr val="bg2"/>
                </a:solidFill>
                <a:latin typeface="Source Sans Pro" panose="020B0503030403020204" pitchFamily="34" charset="0"/>
              </a:rPr>
              <a:t>: Updating, binding, continuous reproduction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rPr>
              <a:t>Outcome variable</a:t>
            </a:r>
            <a:endParaRPr kumimoji="0" lang="en-GB" sz="18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mn-cs"/>
            </a:endParaRPr>
          </a:p>
          <a:p>
            <a:pPr marL="685800" lvl="1" indent="-228600">
              <a:lnSpc>
                <a:spcPct val="90000"/>
              </a:lnSpc>
              <a:spcBef>
                <a:spcPts val="500"/>
              </a:spcBef>
              <a:buClrTx/>
              <a:buSzTx/>
              <a:buFont typeface="Arial" panose="020B0604020202020204" pitchFamily="34" charset="0"/>
              <a:buChar char="•"/>
              <a:defRPr/>
            </a:pPr>
            <a:r>
              <a:rPr lang="en-GB" sz="2000" b="1" kern="1200" dirty="0">
                <a:solidFill>
                  <a:schemeClr val="bg2"/>
                </a:solidFill>
                <a:latin typeface="Source Sans Pro" panose="020B0503030403020204" pitchFamily="34" charset="0"/>
                <a:ea typeface="+mn-ea"/>
                <a:cs typeface="+mn-cs"/>
              </a:rPr>
              <a:t>Fluid intelligence: </a:t>
            </a:r>
            <a:r>
              <a:rPr lang="en-GB" sz="2000" kern="1200" dirty="0">
                <a:solidFill>
                  <a:schemeClr val="bg2"/>
                </a:solidFill>
                <a:latin typeface="Source Sans Pro" panose="020B0503030403020204" pitchFamily="34" charset="0"/>
                <a:ea typeface="+mn-ea"/>
                <a:cs typeface="+mn-cs"/>
              </a:rPr>
              <a:t>Matrix reasoning, paper folding, letter sets</a:t>
            </a:r>
          </a:p>
        </p:txBody>
      </p:sp>
      <p:sp>
        <p:nvSpPr>
          <p:cNvPr id="5" name="Text Placeholder 4">
            <a:extLst>
              <a:ext uri="{FF2B5EF4-FFF2-40B4-BE49-F238E27FC236}">
                <a16:creationId xmlns:a16="http://schemas.microsoft.com/office/drawing/2014/main" id="{805CF3D1-8E2E-C15A-D247-31BF90EE69D2}"/>
              </a:ext>
            </a:extLst>
          </p:cNvPr>
          <p:cNvSpPr>
            <a:spLocks noGrp="1"/>
          </p:cNvSpPr>
          <p:nvPr>
            <p:ph type="body" sz="quarter" idx="16"/>
          </p:nvPr>
        </p:nvSpPr>
        <p:spPr/>
        <p:txBody>
          <a:bodyPr>
            <a:normAutofit/>
          </a:bodyPr>
          <a:lstStyle/>
          <a:p>
            <a:r>
              <a:rPr lang="en-GB" sz="2000" b="0" i="0" u="none" strike="noStrike" dirty="0">
                <a:solidFill>
                  <a:srgbClr val="131E29"/>
                </a:solidFill>
                <a:effectLst/>
                <a:latin typeface="Source Sans Pro" panose="020B0503030403020204" pitchFamily="34" charset="0"/>
              </a:rPr>
              <a:t>Mediator variables</a:t>
            </a:r>
          </a:p>
          <a:p>
            <a:pPr marL="419100" indent="-342900">
              <a:buFont typeface="Arial" panose="020B0604020202020204" pitchFamily="34" charset="0"/>
              <a:buChar char="•"/>
            </a:pPr>
            <a:r>
              <a:rPr lang="en-GB" sz="1700" b="1" dirty="0">
                <a:solidFill>
                  <a:srgbClr val="131E29"/>
                </a:solidFill>
                <a:latin typeface="Source Sans Pro" panose="020B0503030403020204" pitchFamily="34" charset="0"/>
              </a:rPr>
              <a:t>Sustained attention</a:t>
            </a:r>
            <a:r>
              <a:rPr lang="en-GB" sz="1700" dirty="0">
                <a:solidFill>
                  <a:srgbClr val="131E29"/>
                </a:solidFill>
                <a:latin typeface="Source Sans Pro" panose="020B0503030403020204" pitchFamily="34" charset="0"/>
              </a:rPr>
              <a:t>: Simple RT tasks drawing, shapes, numbers</a:t>
            </a:r>
          </a:p>
          <a:p>
            <a:pPr marL="419100" indent="-342900">
              <a:buFont typeface="Arial" panose="020B0604020202020204" pitchFamily="34" charset="0"/>
              <a:buChar char="•"/>
            </a:pPr>
            <a:r>
              <a:rPr lang="en-GB" sz="1700" b="1" dirty="0">
                <a:solidFill>
                  <a:srgbClr val="131E29"/>
                </a:solidFill>
                <a:latin typeface="Source Sans Pro" panose="020B0503030403020204" pitchFamily="34" charset="0"/>
              </a:rPr>
              <a:t>Attentional Control</a:t>
            </a:r>
            <a:r>
              <a:rPr lang="en-GB" sz="1700" dirty="0">
                <a:solidFill>
                  <a:srgbClr val="131E29"/>
                </a:solidFill>
                <a:latin typeface="Source Sans Pro" panose="020B0503030403020204" pitchFamily="34" charset="0"/>
              </a:rPr>
              <a:t>: Go/no-go, number Stroop, Simon</a:t>
            </a:r>
          </a:p>
        </p:txBody>
      </p:sp>
      <p:sp>
        <p:nvSpPr>
          <p:cNvPr id="6" name="Slide Number Placeholder 5">
            <a:extLst>
              <a:ext uri="{FF2B5EF4-FFF2-40B4-BE49-F238E27FC236}">
                <a16:creationId xmlns:a16="http://schemas.microsoft.com/office/drawing/2014/main" id="{BA9508EB-71DA-EFD3-3F7C-7C4F70AA9B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39</a:t>
            </a:fld>
            <a:endParaRPr lang="en-GB"/>
          </a:p>
        </p:txBody>
      </p:sp>
    </p:spTree>
    <p:extLst>
      <p:ext uri="{BB962C8B-B14F-4D97-AF65-F5344CB8AC3E}">
        <p14:creationId xmlns:p14="http://schemas.microsoft.com/office/powerpoint/2010/main" val="3682715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36A03-0BA4-DE0F-1472-1772553594CE}"/>
              </a:ext>
            </a:extLst>
          </p:cNvPr>
          <p:cNvSpPr>
            <a:spLocks noGrp="1"/>
          </p:cNvSpPr>
          <p:nvPr>
            <p:ph type="title"/>
          </p:nvPr>
        </p:nvSpPr>
        <p:spPr/>
        <p:txBody>
          <a:bodyPr/>
          <a:lstStyle/>
          <a:p>
            <a:r>
              <a:rPr lang="en-GB" dirty="0"/>
              <a:t>Background</a:t>
            </a:r>
          </a:p>
        </p:txBody>
      </p:sp>
      <p:sp>
        <p:nvSpPr>
          <p:cNvPr id="5" name="Text Placeholder 4">
            <a:extLst>
              <a:ext uri="{FF2B5EF4-FFF2-40B4-BE49-F238E27FC236}">
                <a16:creationId xmlns:a16="http://schemas.microsoft.com/office/drawing/2014/main" id="{21D5435E-4456-6FEF-8EA8-F322499DC739}"/>
              </a:ext>
            </a:extLst>
          </p:cNvPr>
          <p:cNvSpPr>
            <a:spLocks noGrp="1"/>
          </p:cNvSpPr>
          <p:nvPr>
            <p:ph type="body" sz="quarter" idx="14"/>
          </p:nvPr>
        </p:nvSpPr>
        <p:spPr/>
        <p:txBody>
          <a:bodyPr>
            <a:normAutofit fontScale="77500" lnSpcReduction="20000"/>
          </a:bodyPr>
          <a:lstStyle/>
          <a:p>
            <a:r>
              <a:rPr lang="en-GB" b="1" dirty="0"/>
              <a:t>Dye, Green &amp; Bavelier (2009)</a:t>
            </a:r>
          </a:p>
          <a:p>
            <a:pPr marL="419100" indent="-342900">
              <a:buFont typeface="Arial" panose="020B0604020202020204" pitchFamily="34" charset="0"/>
              <a:buChar char="•"/>
            </a:pPr>
            <a:r>
              <a:rPr lang="en-GB" dirty="0"/>
              <a:t>AVG training (50 hours) significantly reduced reaction times in a range of cognitive tasks compared to those who played a control non-AVG (13% vs 6%), with no differences in accuracy.</a:t>
            </a:r>
          </a:p>
          <a:p>
            <a:r>
              <a:rPr lang="en-GB" b="1" dirty="0" err="1"/>
              <a:t>Bediou</a:t>
            </a:r>
            <a:r>
              <a:rPr lang="en-GB" b="1" dirty="0"/>
              <a:t> et al. (2018; 2023)</a:t>
            </a:r>
          </a:p>
          <a:p>
            <a:pPr marL="419100" indent="-342900">
              <a:buFont typeface="Arial" panose="020B0604020202020204" pitchFamily="34" charset="0"/>
              <a:buChar char="•"/>
            </a:pPr>
            <a:r>
              <a:rPr lang="en-GB" dirty="0"/>
              <a:t>Both meta-analyses found AVG players to outperform NVG players in cross-sectional studies, and a causal relationship between AVG training and improvements in cognitive performance.</a:t>
            </a:r>
          </a:p>
          <a:p>
            <a:pPr marL="419100" indent="-342900">
              <a:buFont typeface="Arial" panose="020B0604020202020204" pitchFamily="34" charset="0"/>
              <a:buChar char="•"/>
            </a:pPr>
            <a:r>
              <a:rPr lang="en-GB" dirty="0"/>
              <a:t>Significant effects across a range of cognitive domains e.g., perception, top-down attention, spatial and multitasking</a:t>
            </a:r>
          </a:p>
          <a:p>
            <a:r>
              <a:rPr lang="en-GB" b="1" dirty="0"/>
              <a:t>Sala, </a:t>
            </a:r>
            <a:r>
              <a:rPr lang="en-GB" b="1" dirty="0" err="1"/>
              <a:t>Tatlidil</a:t>
            </a:r>
            <a:r>
              <a:rPr lang="en-GB" b="1" dirty="0"/>
              <a:t> &amp; </a:t>
            </a:r>
            <a:r>
              <a:rPr lang="en-GB" b="1" dirty="0" err="1"/>
              <a:t>Gobet</a:t>
            </a:r>
            <a:r>
              <a:rPr lang="en-GB" b="1" dirty="0"/>
              <a:t> (2018)</a:t>
            </a:r>
          </a:p>
          <a:p>
            <a:pPr marL="419100" indent="-342900">
              <a:buFont typeface="Arial" panose="020B0604020202020204" pitchFamily="34" charset="0"/>
              <a:buChar char="•"/>
            </a:pPr>
            <a:r>
              <a:rPr lang="en-GB" dirty="0"/>
              <a:t>Meta-analysis found VG play to have negligible effects on cognitive ability.</a:t>
            </a:r>
          </a:p>
          <a:p>
            <a:endParaRPr lang="en-GB" dirty="0"/>
          </a:p>
        </p:txBody>
      </p:sp>
      <p:sp>
        <p:nvSpPr>
          <p:cNvPr id="3" name="Slide Number Placeholder 2">
            <a:extLst>
              <a:ext uri="{FF2B5EF4-FFF2-40B4-BE49-F238E27FC236}">
                <a16:creationId xmlns:a16="http://schemas.microsoft.com/office/drawing/2014/main" id="{1AE47303-8929-7550-1722-9E33D2B232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spTree>
    <p:extLst>
      <p:ext uri="{BB962C8B-B14F-4D97-AF65-F5344CB8AC3E}">
        <p14:creationId xmlns:p14="http://schemas.microsoft.com/office/powerpoint/2010/main" val="3135795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0"/>
          <p:cNvSpPr txBox="1">
            <a:spLocks noGrp="1"/>
          </p:cNvSpPr>
          <p:nvPr>
            <p:ph type="title"/>
          </p:nvPr>
        </p:nvSpPr>
        <p:spPr>
          <a:xfrm>
            <a:off x="128200" y="0"/>
            <a:ext cx="7839300" cy="72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GB"/>
              <a:t>Potential Analysis</a:t>
            </a:r>
            <a:endParaRPr/>
          </a:p>
        </p:txBody>
      </p:sp>
      <p:sp>
        <p:nvSpPr>
          <p:cNvPr id="226" name="Google Shape;226;p30"/>
          <p:cNvSpPr txBox="1">
            <a:spLocks noGrp="1"/>
          </p:cNvSpPr>
          <p:nvPr>
            <p:ph type="body" idx="1"/>
          </p:nvPr>
        </p:nvSpPr>
        <p:spPr>
          <a:xfrm>
            <a:off x="128275" y="863550"/>
            <a:ext cx="3985800" cy="3624900"/>
          </a:xfrm>
          <a:prstGeom prst="rect">
            <a:avLst/>
          </a:prstGeom>
        </p:spPr>
        <p:txBody>
          <a:bodyPr spcFirstLastPara="1" wrap="square" lIns="91425" tIns="91425" rIns="91425" bIns="91425" anchor="t" anchorCtr="0">
            <a:normAutofit fontScale="92500"/>
          </a:bodyPr>
          <a:lstStyle/>
          <a:p>
            <a:pPr marL="457200" lvl="0" indent="-374650" algn="l" rtl="0">
              <a:spcBef>
                <a:spcPts val="0"/>
              </a:spcBef>
              <a:spcAft>
                <a:spcPts val="0"/>
              </a:spcAft>
              <a:buSzPts val="2300"/>
              <a:buChar char="●"/>
            </a:pPr>
            <a:r>
              <a:rPr lang="en-GB" sz="2300" dirty="0">
                <a:highlight>
                  <a:schemeClr val="dk1"/>
                </a:highlight>
              </a:rPr>
              <a:t>Confirmatory factor analysis</a:t>
            </a:r>
            <a:endParaRPr sz="2300" dirty="0">
              <a:highlight>
                <a:schemeClr val="dk1"/>
              </a:highlight>
            </a:endParaRPr>
          </a:p>
          <a:p>
            <a:pPr marL="914400" lvl="1" indent="-374650" algn="l" rtl="0">
              <a:spcBef>
                <a:spcPts val="0"/>
              </a:spcBef>
              <a:spcAft>
                <a:spcPts val="0"/>
              </a:spcAft>
              <a:buSzPts val="2300"/>
              <a:buChar char="○"/>
            </a:pPr>
            <a:r>
              <a:rPr lang="en-GB" sz="2300" dirty="0">
                <a:highlight>
                  <a:schemeClr val="dk1"/>
                </a:highlight>
              </a:rPr>
              <a:t>AC and SA are distinct</a:t>
            </a:r>
            <a:endParaRPr sz="2300" dirty="0">
              <a:highlight>
                <a:schemeClr val="dk1"/>
              </a:highlight>
            </a:endParaRPr>
          </a:p>
          <a:p>
            <a:pPr marL="457200" lvl="0" indent="-374650" algn="l" rtl="0">
              <a:spcBef>
                <a:spcPts val="0"/>
              </a:spcBef>
              <a:spcAft>
                <a:spcPts val="0"/>
              </a:spcAft>
              <a:buSzPts val="2300"/>
              <a:buChar char="●"/>
            </a:pPr>
            <a:r>
              <a:rPr lang="en-GB" sz="2300" dirty="0">
                <a:highlight>
                  <a:schemeClr val="dk1"/>
                </a:highlight>
              </a:rPr>
              <a:t>Structural equation modelling</a:t>
            </a:r>
            <a:endParaRPr sz="2300" dirty="0">
              <a:highlight>
                <a:schemeClr val="dk1"/>
              </a:highlight>
            </a:endParaRPr>
          </a:p>
          <a:p>
            <a:pPr marL="914400" lvl="1" indent="-374650" algn="l" rtl="0">
              <a:spcBef>
                <a:spcPts val="0"/>
              </a:spcBef>
              <a:spcAft>
                <a:spcPts val="0"/>
              </a:spcAft>
              <a:buSzPts val="2300"/>
              <a:buChar char="○"/>
            </a:pPr>
            <a:r>
              <a:rPr lang="en-GB" sz="2300" dirty="0">
                <a:highlight>
                  <a:schemeClr val="dk1"/>
                </a:highlight>
              </a:rPr>
              <a:t>WM predicts fluid intelligence (</a:t>
            </a:r>
            <a:r>
              <a:rPr lang="en-GB" sz="2300" dirty="0" err="1">
                <a:highlight>
                  <a:schemeClr val="dk1"/>
                </a:highlight>
              </a:rPr>
              <a:t>gF</a:t>
            </a:r>
            <a:r>
              <a:rPr lang="en-GB" sz="2300" dirty="0">
                <a:highlight>
                  <a:schemeClr val="dk1"/>
                </a:highlight>
              </a:rPr>
              <a:t>)</a:t>
            </a:r>
            <a:endParaRPr sz="2300" dirty="0">
              <a:highlight>
                <a:schemeClr val="dk1"/>
              </a:highlight>
            </a:endParaRPr>
          </a:p>
          <a:p>
            <a:pPr marL="914400" lvl="1" indent="-374650" algn="l" rtl="0">
              <a:spcBef>
                <a:spcPts val="0"/>
              </a:spcBef>
              <a:spcAft>
                <a:spcPts val="0"/>
              </a:spcAft>
              <a:buSzPts val="2300"/>
              <a:buChar char="○"/>
            </a:pPr>
            <a:r>
              <a:rPr lang="en-GB" sz="2300" dirty="0">
                <a:highlight>
                  <a:schemeClr val="dk1"/>
                </a:highlight>
              </a:rPr>
              <a:t>AC and SA mediates the relation between WM and </a:t>
            </a:r>
            <a:r>
              <a:rPr lang="en-GB" sz="2300" dirty="0" err="1">
                <a:highlight>
                  <a:schemeClr val="dk1"/>
                </a:highlight>
              </a:rPr>
              <a:t>gF</a:t>
            </a:r>
            <a:endParaRPr sz="2300" dirty="0">
              <a:highlight>
                <a:schemeClr val="dk1"/>
              </a:highlight>
            </a:endParaRPr>
          </a:p>
        </p:txBody>
      </p:sp>
      <p:sp>
        <p:nvSpPr>
          <p:cNvPr id="227" name="Google Shape;227;p30"/>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40</a:t>
            </a:fld>
            <a:endParaRPr/>
          </a:p>
        </p:txBody>
      </p:sp>
      <p:pic>
        <p:nvPicPr>
          <p:cNvPr id="228" name="Google Shape;228;p30"/>
          <p:cNvPicPr preferRelativeResize="0"/>
          <p:nvPr/>
        </p:nvPicPr>
        <p:blipFill>
          <a:blip r:embed="rId3">
            <a:alphaModFix/>
          </a:blip>
          <a:stretch>
            <a:fillRect/>
          </a:stretch>
        </p:blipFill>
        <p:spPr>
          <a:xfrm>
            <a:off x="4266475" y="875700"/>
            <a:ext cx="4241966" cy="376350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CC18-9544-551B-FA25-E8D32F9FA55F}"/>
              </a:ext>
            </a:extLst>
          </p:cNvPr>
          <p:cNvSpPr>
            <a:spLocks noGrp="1"/>
          </p:cNvSpPr>
          <p:nvPr>
            <p:ph type="title"/>
          </p:nvPr>
        </p:nvSpPr>
        <p:spPr/>
        <p:txBody>
          <a:bodyPr/>
          <a:lstStyle/>
          <a:p>
            <a:r>
              <a:rPr lang="en-GB" dirty="0"/>
              <a:t>If you have questions…</a:t>
            </a:r>
          </a:p>
        </p:txBody>
      </p:sp>
      <p:sp>
        <p:nvSpPr>
          <p:cNvPr id="3" name="Text Placeholder 2">
            <a:extLst>
              <a:ext uri="{FF2B5EF4-FFF2-40B4-BE49-F238E27FC236}">
                <a16:creationId xmlns:a16="http://schemas.microsoft.com/office/drawing/2014/main" id="{70777887-9BC8-2CE1-93AC-C2F931324EFD}"/>
              </a:ext>
            </a:extLst>
          </p:cNvPr>
          <p:cNvSpPr>
            <a:spLocks noGrp="1"/>
          </p:cNvSpPr>
          <p:nvPr>
            <p:ph type="body" sz="quarter" idx="14"/>
          </p:nvPr>
        </p:nvSpPr>
        <p:spPr/>
        <p:txBody>
          <a:bodyPr/>
          <a:lstStyle/>
          <a:p>
            <a:r>
              <a:rPr lang="en-GB" dirty="0"/>
              <a:t>Send them to </a:t>
            </a:r>
            <a:r>
              <a:rPr lang="en-GB" dirty="0" err="1"/>
              <a:t>Hakan</a:t>
            </a:r>
            <a:r>
              <a:rPr lang="en-GB" dirty="0"/>
              <a:t>: hatis1@sheffield.ac.uk</a:t>
            </a:r>
          </a:p>
        </p:txBody>
      </p:sp>
      <p:sp>
        <p:nvSpPr>
          <p:cNvPr id="4" name="Slide Number Placeholder 3">
            <a:extLst>
              <a:ext uri="{FF2B5EF4-FFF2-40B4-BE49-F238E27FC236}">
                <a16:creationId xmlns:a16="http://schemas.microsoft.com/office/drawing/2014/main" id="{F861704B-9052-E77E-444E-EA98EE3E241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41</a:t>
            </a:fld>
            <a:endParaRPr lang="en-GB"/>
          </a:p>
        </p:txBody>
      </p:sp>
    </p:spTree>
    <p:extLst>
      <p:ext uri="{BB962C8B-B14F-4D97-AF65-F5344CB8AC3E}">
        <p14:creationId xmlns:p14="http://schemas.microsoft.com/office/powerpoint/2010/main" val="12522963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1C7C4-F90C-1AF3-F564-4A16C9E87EEA}"/>
              </a:ext>
            </a:extLst>
          </p:cNvPr>
          <p:cNvSpPr>
            <a:spLocks noGrp="1"/>
          </p:cNvSpPr>
          <p:nvPr>
            <p:ph type="title"/>
          </p:nvPr>
        </p:nvSpPr>
        <p:spPr>
          <a:xfrm>
            <a:off x="5638800" y="112600"/>
            <a:ext cx="3303722" cy="1249856"/>
          </a:xfrm>
        </p:spPr>
        <p:txBody>
          <a:bodyPr/>
          <a:lstStyle/>
          <a:p>
            <a:r>
              <a:rPr lang="en-GB" dirty="0"/>
              <a:t>Thanks for listening</a:t>
            </a:r>
          </a:p>
        </p:txBody>
      </p:sp>
      <p:sp>
        <p:nvSpPr>
          <p:cNvPr id="4" name="Slide Number Placeholder 3">
            <a:extLst>
              <a:ext uri="{FF2B5EF4-FFF2-40B4-BE49-F238E27FC236}">
                <a16:creationId xmlns:a16="http://schemas.microsoft.com/office/drawing/2014/main" id="{6CFC8797-6A55-EC9E-5D3D-5936D89D7B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42</a:t>
            </a:fld>
            <a:endParaRPr lang="en-GB"/>
          </a:p>
        </p:txBody>
      </p:sp>
      <p:sp>
        <p:nvSpPr>
          <p:cNvPr id="6" name="TextBox 5">
            <a:extLst>
              <a:ext uri="{FF2B5EF4-FFF2-40B4-BE49-F238E27FC236}">
                <a16:creationId xmlns:a16="http://schemas.microsoft.com/office/drawing/2014/main" id="{E8674A82-454A-D5AA-34B0-8432224D69D3}"/>
              </a:ext>
            </a:extLst>
          </p:cNvPr>
          <p:cNvSpPr txBox="1"/>
          <p:nvPr/>
        </p:nvSpPr>
        <p:spPr>
          <a:xfrm>
            <a:off x="5638800" y="1208567"/>
            <a:ext cx="3382276" cy="923330"/>
          </a:xfrm>
          <a:prstGeom prst="rect">
            <a:avLst/>
          </a:prstGeom>
          <a:noFill/>
        </p:spPr>
        <p:txBody>
          <a:bodyPr wrap="square" rtlCol="0">
            <a:spAutoFit/>
          </a:bodyPr>
          <a:lstStyle/>
          <a:p>
            <a:r>
              <a:rPr lang="en-GB" sz="1800" b="1" dirty="0">
                <a:latin typeface="Source Sans Pro" panose="020B0503030403020204" pitchFamily="34" charset="0"/>
                <a:ea typeface="Source Sans Pro" panose="020B0503030403020204" pitchFamily="34" charset="0"/>
              </a:rPr>
              <a:t>Website</a:t>
            </a:r>
            <a:r>
              <a:rPr lang="en-GB" sz="1800" dirty="0">
                <a:latin typeface="Source Sans Pro" panose="020B0503030403020204" pitchFamily="34" charset="0"/>
                <a:ea typeface="Source Sans Pro" panose="020B0503030403020204" pitchFamily="34" charset="0"/>
              </a:rPr>
              <a:t>: www.eleanorhyde.com</a:t>
            </a:r>
            <a:br>
              <a:rPr lang="en-GB" sz="1800" dirty="0">
                <a:latin typeface="Source Sans Pro" panose="020B0503030403020204" pitchFamily="34" charset="0"/>
                <a:ea typeface="Source Sans Pro" panose="020B0503030403020204" pitchFamily="34" charset="0"/>
              </a:rPr>
            </a:br>
            <a:r>
              <a:rPr lang="en-GB" sz="1800" b="1" dirty="0">
                <a:latin typeface="Source Sans Pro" panose="020B0503030403020204" pitchFamily="34" charset="0"/>
                <a:ea typeface="Source Sans Pro" panose="020B0503030403020204" pitchFamily="34" charset="0"/>
              </a:rPr>
              <a:t>Twitter</a:t>
            </a:r>
            <a:r>
              <a:rPr lang="en-GB" sz="1800" dirty="0">
                <a:latin typeface="Source Sans Pro" panose="020B0503030403020204" pitchFamily="34" charset="0"/>
                <a:ea typeface="Source Sans Pro" panose="020B0503030403020204" pitchFamily="34" charset="0"/>
              </a:rPr>
              <a:t>: @era_hyde</a:t>
            </a:r>
          </a:p>
          <a:p>
            <a:r>
              <a:rPr lang="en-GB" sz="1800" b="1" dirty="0">
                <a:latin typeface="Source Sans Pro" panose="020B0503030403020204" pitchFamily="34" charset="0"/>
                <a:ea typeface="Source Sans Pro" panose="020B0503030403020204" pitchFamily="34" charset="0"/>
              </a:rPr>
              <a:t>LinkedIn</a:t>
            </a:r>
            <a:r>
              <a:rPr lang="en-GB" sz="1800" dirty="0">
                <a:latin typeface="Source Sans Pro" panose="020B0503030403020204" pitchFamily="34" charset="0"/>
                <a:ea typeface="Source Sans Pro" panose="020B0503030403020204" pitchFamily="34" charset="0"/>
              </a:rPr>
              <a:t>: Eleanor Hyde</a:t>
            </a:r>
          </a:p>
        </p:txBody>
      </p:sp>
    </p:spTree>
    <p:extLst>
      <p:ext uri="{BB962C8B-B14F-4D97-AF65-F5344CB8AC3E}">
        <p14:creationId xmlns:p14="http://schemas.microsoft.com/office/powerpoint/2010/main" val="286800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FC082-2F7E-6E77-4CA4-E940FFBA7CA2}"/>
              </a:ext>
            </a:extLst>
          </p:cNvPr>
          <p:cNvSpPr>
            <a:spLocks noGrp="1"/>
          </p:cNvSpPr>
          <p:nvPr>
            <p:ph type="title"/>
          </p:nvPr>
        </p:nvSpPr>
        <p:spPr/>
        <p:txBody>
          <a:bodyPr/>
          <a:lstStyle/>
          <a:p>
            <a:r>
              <a:rPr lang="en-GB" dirty="0"/>
              <a:t>Methodological weaknesses</a:t>
            </a:r>
          </a:p>
        </p:txBody>
      </p:sp>
      <p:sp>
        <p:nvSpPr>
          <p:cNvPr id="3" name="Slide Number Placeholder 2">
            <a:extLst>
              <a:ext uri="{FF2B5EF4-FFF2-40B4-BE49-F238E27FC236}">
                <a16:creationId xmlns:a16="http://schemas.microsoft.com/office/drawing/2014/main" id="{18B122C8-5807-733E-5FD3-B50F16E993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5</a:t>
            </a:fld>
            <a:endParaRPr lang="en-GB"/>
          </a:p>
        </p:txBody>
      </p:sp>
      <p:graphicFrame>
        <p:nvGraphicFramePr>
          <p:cNvPr id="4" name="Content Placeholder 9">
            <a:extLst>
              <a:ext uri="{FF2B5EF4-FFF2-40B4-BE49-F238E27FC236}">
                <a16:creationId xmlns:a16="http://schemas.microsoft.com/office/drawing/2014/main" id="{34411BF8-BDE5-6ABF-EDD8-19CF46DA1C54}"/>
              </a:ext>
            </a:extLst>
          </p:cNvPr>
          <p:cNvGraphicFramePr>
            <a:graphicFrameLocks/>
          </p:cNvGraphicFramePr>
          <p:nvPr>
            <p:extLst>
              <p:ext uri="{D42A27DB-BD31-4B8C-83A1-F6EECF244321}">
                <p14:modId xmlns:p14="http://schemas.microsoft.com/office/powerpoint/2010/main" val="3787538996"/>
              </p:ext>
            </p:extLst>
          </p:nvPr>
        </p:nvGraphicFramePr>
        <p:xfrm>
          <a:off x="250166" y="1425979"/>
          <a:ext cx="8643668" cy="27082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9824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1A1C-2C4C-E0C9-F0F3-D70A2595DFD0}"/>
              </a:ext>
            </a:extLst>
          </p:cNvPr>
          <p:cNvSpPr>
            <a:spLocks noGrp="1"/>
          </p:cNvSpPr>
          <p:nvPr>
            <p:ph type="title"/>
          </p:nvPr>
        </p:nvSpPr>
        <p:spPr/>
        <p:txBody>
          <a:bodyPr/>
          <a:lstStyle/>
          <a:p>
            <a:r>
              <a:rPr lang="en-GB" dirty="0"/>
              <a:t>Thesis Topics</a:t>
            </a:r>
          </a:p>
        </p:txBody>
      </p:sp>
      <p:sp>
        <p:nvSpPr>
          <p:cNvPr id="3" name="Text Placeholder 2">
            <a:extLst>
              <a:ext uri="{FF2B5EF4-FFF2-40B4-BE49-F238E27FC236}">
                <a16:creationId xmlns:a16="http://schemas.microsoft.com/office/drawing/2014/main" id="{03E2A066-7AAB-B3E1-659D-4DD1370716BA}"/>
              </a:ext>
            </a:extLst>
          </p:cNvPr>
          <p:cNvSpPr>
            <a:spLocks noGrp="1"/>
          </p:cNvSpPr>
          <p:nvPr>
            <p:ph type="body" sz="quarter" idx="14"/>
          </p:nvPr>
        </p:nvSpPr>
        <p:spPr/>
        <p:txBody>
          <a:bodyPr>
            <a:normAutofit/>
          </a:bodyPr>
          <a:lstStyle/>
          <a:p>
            <a:pPr marL="647700" indent="-571500">
              <a:buFont typeface="Arial" panose="020B0604020202020204" pitchFamily="34" charset="0"/>
              <a:buChar char="•"/>
            </a:pPr>
            <a:r>
              <a:rPr lang="en-GB" sz="3600" dirty="0"/>
              <a:t>Improving methodology of VG research</a:t>
            </a:r>
          </a:p>
          <a:p>
            <a:pPr marL="647700" indent="-571500">
              <a:buFont typeface="Arial" panose="020B0604020202020204" pitchFamily="34" charset="0"/>
              <a:buChar char="•"/>
            </a:pPr>
            <a:r>
              <a:rPr lang="en-GB" sz="3600" dirty="0"/>
              <a:t>Cognitive correlates of FPS play</a:t>
            </a:r>
          </a:p>
          <a:p>
            <a:pPr marL="647700" indent="-571500">
              <a:buFont typeface="Arial" panose="020B0604020202020204" pitchFamily="34" charset="0"/>
              <a:buChar char="•"/>
            </a:pPr>
            <a:r>
              <a:rPr lang="en-GB" sz="3600" dirty="0"/>
              <a:t>FPS expertise and skill acquisition</a:t>
            </a:r>
          </a:p>
          <a:p>
            <a:pPr marL="647700" indent="-571500">
              <a:buFont typeface="Arial" panose="020B0604020202020204" pitchFamily="34" charset="0"/>
              <a:buChar char="•"/>
            </a:pPr>
            <a:r>
              <a:rPr lang="en-GB" sz="3600" dirty="0"/>
              <a:t>Learning ability in FPS players</a:t>
            </a:r>
          </a:p>
        </p:txBody>
      </p:sp>
      <p:sp>
        <p:nvSpPr>
          <p:cNvPr id="4" name="Slide Number Placeholder 3">
            <a:extLst>
              <a:ext uri="{FF2B5EF4-FFF2-40B4-BE49-F238E27FC236}">
                <a16:creationId xmlns:a16="http://schemas.microsoft.com/office/drawing/2014/main" id="{42D05D1E-EBC5-9928-6CDA-A7CB2235481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6</a:t>
            </a:fld>
            <a:endParaRPr lang="en-GB"/>
          </a:p>
        </p:txBody>
      </p:sp>
    </p:spTree>
    <p:extLst>
      <p:ext uri="{BB962C8B-B14F-4D97-AF65-F5344CB8AC3E}">
        <p14:creationId xmlns:p14="http://schemas.microsoft.com/office/powerpoint/2010/main" val="2863710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6564-77AE-E5D8-205F-F29129DE1C07}"/>
              </a:ext>
            </a:extLst>
          </p:cNvPr>
          <p:cNvSpPr>
            <a:spLocks noGrp="1"/>
          </p:cNvSpPr>
          <p:nvPr>
            <p:ph type="title"/>
          </p:nvPr>
        </p:nvSpPr>
        <p:spPr/>
        <p:txBody>
          <a:bodyPr/>
          <a:lstStyle/>
          <a:p>
            <a:r>
              <a:rPr lang="en-GB" dirty="0"/>
              <a:t>1. Improving methodology</a:t>
            </a:r>
          </a:p>
        </p:txBody>
      </p:sp>
      <p:sp>
        <p:nvSpPr>
          <p:cNvPr id="5" name="Slide Number Placeholder 4">
            <a:extLst>
              <a:ext uri="{FF2B5EF4-FFF2-40B4-BE49-F238E27FC236}">
                <a16:creationId xmlns:a16="http://schemas.microsoft.com/office/drawing/2014/main" id="{57AD04FD-CCC1-BD17-D6EA-BA297BBBE95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graphicFrame>
        <p:nvGraphicFramePr>
          <p:cNvPr id="6" name="Content Placeholder 9">
            <a:extLst>
              <a:ext uri="{FF2B5EF4-FFF2-40B4-BE49-F238E27FC236}">
                <a16:creationId xmlns:a16="http://schemas.microsoft.com/office/drawing/2014/main" id="{B6A5CB56-DD6D-0043-CAFE-ED54E83714E9}"/>
              </a:ext>
            </a:extLst>
          </p:cNvPr>
          <p:cNvGraphicFramePr>
            <a:graphicFrameLocks/>
          </p:cNvGraphicFramePr>
          <p:nvPr>
            <p:extLst>
              <p:ext uri="{D42A27DB-BD31-4B8C-83A1-F6EECF244321}">
                <p14:modId xmlns:p14="http://schemas.microsoft.com/office/powerpoint/2010/main" val="930185398"/>
              </p:ext>
            </p:extLst>
          </p:nvPr>
        </p:nvGraphicFramePr>
        <p:xfrm>
          <a:off x="250166" y="1425979"/>
          <a:ext cx="8643668" cy="27082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71937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3EB2-8E6D-05B9-B2AF-C08B550514E3}"/>
              </a:ext>
            </a:extLst>
          </p:cNvPr>
          <p:cNvSpPr>
            <a:spLocks noGrp="1"/>
          </p:cNvSpPr>
          <p:nvPr>
            <p:ph type="title"/>
          </p:nvPr>
        </p:nvSpPr>
        <p:spPr/>
        <p:txBody>
          <a:bodyPr/>
          <a:lstStyle/>
          <a:p>
            <a:r>
              <a:rPr lang="en-GB" dirty="0"/>
              <a:t>PhD Studies</a:t>
            </a:r>
          </a:p>
        </p:txBody>
      </p:sp>
      <p:sp>
        <p:nvSpPr>
          <p:cNvPr id="4" name="Slide Number Placeholder 3">
            <a:extLst>
              <a:ext uri="{FF2B5EF4-FFF2-40B4-BE49-F238E27FC236}">
                <a16:creationId xmlns:a16="http://schemas.microsoft.com/office/drawing/2014/main" id="{BD952843-7D40-DA38-8FB3-4C97A986FA7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graphicFrame>
        <p:nvGraphicFramePr>
          <p:cNvPr id="5" name="Diagram 4">
            <a:extLst>
              <a:ext uri="{FF2B5EF4-FFF2-40B4-BE49-F238E27FC236}">
                <a16:creationId xmlns:a16="http://schemas.microsoft.com/office/drawing/2014/main" id="{836120D7-A5FD-12EF-8B66-AF09B72E9F06}"/>
              </a:ext>
            </a:extLst>
          </p:cNvPr>
          <p:cNvGraphicFramePr/>
          <p:nvPr>
            <p:extLst>
              <p:ext uri="{D42A27DB-BD31-4B8C-83A1-F6EECF244321}">
                <p14:modId xmlns:p14="http://schemas.microsoft.com/office/powerpoint/2010/main" val="3249468064"/>
              </p:ext>
            </p:extLst>
          </p:nvPr>
        </p:nvGraphicFramePr>
        <p:xfrm>
          <a:off x="1" y="798022"/>
          <a:ext cx="9144000" cy="38654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2535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DA157-ACEF-9E8F-D594-C0848DDFAE24}"/>
              </a:ext>
            </a:extLst>
          </p:cNvPr>
          <p:cNvSpPr>
            <a:spLocks noGrp="1"/>
          </p:cNvSpPr>
          <p:nvPr>
            <p:ph type="title"/>
          </p:nvPr>
        </p:nvSpPr>
        <p:spPr/>
        <p:txBody>
          <a:bodyPr/>
          <a:lstStyle/>
          <a:p>
            <a:r>
              <a:rPr lang="en-GB" dirty="0"/>
              <a:t>Study 1</a:t>
            </a:r>
          </a:p>
        </p:txBody>
      </p:sp>
      <p:sp>
        <p:nvSpPr>
          <p:cNvPr id="3" name="Text Placeholder 2">
            <a:extLst>
              <a:ext uri="{FF2B5EF4-FFF2-40B4-BE49-F238E27FC236}">
                <a16:creationId xmlns:a16="http://schemas.microsoft.com/office/drawing/2014/main" id="{035F94F9-0688-F093-ACB4-D8E15DA4AEE9}"/>
              </a:ext>
            </a:extLst>
          </p:cNvPr>
          <p:cNvSpPr>
            <a:spLocks noGrp="1"/>
          </p:cNvSpPr>
          <p:nvPr>
            <p:ph type="body" sz="quarter" idx="14"/>
          </p:nvPr>
        </p:nvSpPr>
        <p:spPr>
          <a:xfrm>
            <a:off x="128200" y="863600"/>
            <a:ext cx="8818950" cy="3928000"/>
          </a:xfrm>
        </p:spPr>
        <p:txBody>
          <a:bodyPr>
            <a:normAutofit fontScale="85000" lnSpcReduction="10000"/>
          </a:bodyPr>
          <a:lstStyle/>
          <a:p>
            <a:r>
              <a:rPr lang="en-GB" b="1" dirty="0"/>
              <a:t>Processing speed </a:t>
            </a:r>
            <a:r>
              <a:rPr lang="en-GB" dirty="0"/>
              <a:t>is our ability to process, understand and react to information</a:t>
            </a:r>
          </a:p>
          <a:p>
            <a:r>
              <a:rPr lang="en-GB" b="1" dirty="0"/>
              <a:t>Multi-tasking</a:t>
            </a:r>
            <a:r>
              <a:rPr lang="en-GB" dirty="0"/>
              <a:t> is an executive function which allows us to divide of attention and switch between tasks</a:t>
            </a:r>
          </a:p>
          <a:p>
            <a:endParaRPr lang="en-GB" dirty="0"/>
          </a:p>
          <a:p>
            <a:r>
              <a:rPr lang="en-GB" dirty="0"/>
              <a:t>The relationship between AVG play, </a:t>
            </a:r>
            <a:r>
              <a:rPr lang="en-GB" b="1" dirty="0"/>
              <a:t>processing speed </a:t>
            </a:r>
            <a:r>
              <a:rPr lang="en-GB" dirty="0"/>
              <a:t>(Due, Green &amp; Bavelier, 2009; </a:t>
            </a:r>
            <a:r>
              <a:rPr lang="nl-NL" dirty="0"/>
              <a:t>Van Ravenzwaaij et al., 2015), task </a:t>
            </a:r>
            <a:r>
              <a:rPr lang="nl-NL" b="1" dirty="0"/>
              <a:t>mixing</a:t>
            </a:r>
            <a:r>
              <a:rPr lang="nl-NL" dirty="0"/>
              <a:t> and </a:t>
            </a:r>
            <a:r>
              <a:rPr lang="nl-NL" b="1" dirty="0"/>
              <a:t>switching</a:t>
            </a:r>
            <a:r>
              <a:rPr lang="nl-NL" dirty="0"/>
              <a:t> </a:t>
            </a:r>
            <a:r>
              <a:rPr lang="en-GB" dirty="0"/>
              <a:t>performance</a:t>
            </a:r>
            <a:r>
              <a:rPr lang="en-GB" b="1" dirty="0"/>
              <a:t> </a:t>
            </a:r>
            <a:r>
              <a:rPr lang="en-GB" dirty="0"/>
              <a:t>remains unclear (Cain, Landau &amp; Shimamura, 2012; Green et al., 2012). </a:t>
            </a:r>
          </a:p>
          <a:p>
            <a:endParaRPr lang="en-GB" dirty="0"/>
          </a:p>
          <a:p>
            <a:r>
              <a:rPr lang="en-GB" dirty="0"/>
              <a:t>Little research has investigated the relationship between AVG </a:t>
            </a:r>
            <a:r>
              <a:rPr lang="en-GB" b="1" dirty="0"/>
              <a:t>expertise</a:t>
            </a:r>
            <a:r>
              <a:rPr lang="en-GB" dirty="0"/>
              <a:t> </a:t>
            </a:r>
            <a:r>
              <a:rPr lang="en-GB" b="1" dirty="0"/>
              <a:t>and</a:t>
            </a:r>
            <a:r>
              <a:rPr lang="en-GB" dirty="0"/>
              <a:t> </a:t>
            </a:r>
            <a:r>
              <a:rPr lang="en-GB" b="1" dirty="0"/>
              <a:t>cognitive</a:t>
            </a:r>
            <a:r>
              <a:rPr lang="en-GB" dirty="0"/>
              <a:t> </a:t>
            </a:r>
            <a:r>
              <a:rPr lang="en-GB" b="1" dirty="0"/>
              <a:t>performance </a:t>
            </a:r>
            <a:r>
              <a:rPr lang="en-GB" dirty="0"/>
              <a:t>- more expert AVG players may show faster processing speed and reduced mixing and switching costs. </a:t>
            </a:r>
          </a:p>
        </p:txBody>
      </p:sp>
      <p:sp>
        <p:nvSpPr>
          <p:cNvPr id="4" name="Slide Number Placeholder 3">
            <a:extLst>
              <a:ext uri="{FF2B5EF4-FFF2-40B4-BE49-F238E27FC236}">
                <a16:creationId xmlns:a16="http://schemas.microsoft.com/office/drawing/2014/main" id="{96CC0A2D-FDA5-584D-183D-250F665840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spTree>
    <p:extLst>
      <p:ext uri="{BB962C8B-B14F-4D97-AF65-F5344CB8AC3E}">
        <p14:creationId xmlns:p14="http://schemas.microsoft.com/office/powerpoint/2010/main" val="349476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University colours">
      <a:dk1>
        <a:srgbClr val="FFFFFF"/>
      </a:dk1>
      <a:lt1>
        <a:srgbClr val="E7E9EA"/>
      </a:lt1>
      <a:dk2>
        <a:srgbClr val="131E29"/>
      </a:dk2>
      <a:lt2>
        <a:srgbClr val="440099"/>
      </a:lt2>
      <a:accent1>
        <a:srgbClr val="9ADBE8"/>
      </a:accent1>
      <a:accent2>
        <a:srgbClr val="A1DED2"/>
      </a:accent2>
      <a:accent3>
        <a:srgbClr val="3BD4AE"/>
      </a:accent3>
      <a:accent4>
        <a:srgbClr val="FF9664"/>
      </a:accent4>
      <a:accent5>
        <a:srgbClr val="E1F4F8"/>
      </a:accent5>
      <a:accent6>
        <a:srgbClr val="DAA8E2"/>
      </a:accent6>
      <a:hlink>
        <a:srgbClr val="E1F4F8"/>
      </a:hlink>
      <a:folHlink>
        <a:srgbClr val="005A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nhanced slide template 3" id="{C81A70EB-E816-E04C-A2D8-3CBBADD105A8}" vid="{DA664D9D-8B33-0346-BA9F-42DFD3110D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Simple Light</Template>
  <TotalTime>2550</TotalTime>
  <Words>2968</Words>
  <Application>Microsoft Office PowerPoint</Application>
  <PresentationFormat>On-screen Show (16:9)</PresentationFormat>
  <Paragraphs>479</Paragraphs>
  <Slides>42</Slides>
  <Notes>27</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Source Sans Pro</vt:lpstr>
      <vt:lpstr>Source Sans Pro Semibold</vt:lpstr>
      <vt:lpstr>Source Sans Pro Black</vt:lpstr>
      <vt:lpstr>Arial</vt:lpstr>
      <vt:lpstr>Wingdings</vt:lpstr>
      <vt:lpstr>Simple Light</vt:lpstr>
      <vt:lpstr>Cognitive correlates of action video gaming</vt:lpstr>
      <vt:lpstr>Background</vt:lpstr>
      <vt:lpstr>Background</vt:lpstr>
      <vt:lpstr>Background</vt:lpstr>
      <vt:lpstr>Methodological weaknesses</vt:lpstr>
      <vt:lpstr>Thesis Topics</vt:lpstr>
      <vt:lpstr>1. Improving methodology</vt:lpstr>
      <vt:lpstr>PhD Studies</vt:lpstr>
      <vt:lpstr>Study 1</vt:lpstr>
      <vt:lpstr>Study 1a:</vt:lpstr>
      <vt:lpstr>K means cluster analysis </vt:lpstr>
      <vt:lpstr>Processing speed</vt:lpstr>
      <vt:lpstr>Mixing and Switching</vt:lpstr>
      <vt:lpstr>PowerPoint Presentation</vt:lpstr>
      <vt:lpstr>Drift-diffusion modelling</vt:lpstr>
      <vt:lpstr>Drift-diffusion modelling</vt:lpstr>
      <vt:lpstr>PowerPoint Presentation</vt:lpstr>
      <vt:lpstr>1a: Summary</vt:lpstr>
      <vt:lpstr>PhD Studies</vt:lpstr>
      <vt:lpstr>Study 1b:</vt:lpstr>
      <vt:lpstr>Study 1b:</vt:lpstr>
      <vt:lpstr>PhD Studies</vt:lpstr>
      <vt:lpstr>PowerPoint Presentation</vt:lpstr>
      <vt:lpstr>Means across Study 1a cluster groups</vt:lpstr>
      <vt:lpstr>Expected results</vt:lpstr>
      <vt:lpstr>Any Questions?</vt:lpstr>
      <vt:lpstr>Billy &amp; Hakan</vt:lpstr>
      <vt:lpstr>PowerPoint Presentation</vt:lpstr>
      <vt:lpstr>PowerPoint Presentation</vt:lpstr>
      <vt:lpstr>PowerPoint Presentation</vt:lpstr>
      <vt:lpstr>Unity and Diversity of Executive Functions (Miyake &amp; Friedman, 2012) </vt:lpstr>
      <vt:lpstr>PowerPoint Presentation</vt:lpstr>
      <vt:lpstr>PowerPoint Presentation</vt:lpstr>
      <vt:lpstr>PowerPoint Presentation</vt:lpstr>
      <vt:lpstr>If you have questions…</vt:lpstr>
      <vt:lpstr>What is the role of sustained attention and attentional control on the relationship between working memory and fluid intelligence? </vt:lpstr>
      <vt:lpstr>Introduction</vt:lpstr>
      <vt:lpstr>What is the reason for the relation between working memory capacity and fluid intelligence?</vt:lpstr>
      <vt:lpstr>PowerPoint Presentation</vt:lpstr>
      <vt:lpstr>Potential Analysis</vt:lpstr>
      <vt:lpstr>If you have questions…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presentation slides</dc:title>
  <dc:creator>tomroper123@googlemail.com</dc:creator>
  <cp:lastModifiedBy>Eleanor Hyde</cp:lastModifiedBy>
  <cp:revision>86</cp:revision>
  <dcterms:created xsi:type="dcterms:W3CDTF">2023-02-20T10:33:55Z</dcterms:created>
  <dcterms:modified xsi:type="dcterms:W3CDTF">2023-06-15T12:55:37Z</dcterms:modified>
</cp:coreProperties>
</file>

<file path=docProps/thumbnail.jpeg>
</file>